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0"/>
  </p:notesMasterIdLst>
  <p:sldIdLst>
    <p:sldId id="256" r:id="rId5"/>
    <p:sldId id="259" r:id="rId6"/>
    <p:sldId id="261" r:id="rId7"/>
    <p:sldId id="262" r:id="rId8"/>
    <p:sldId id="257" r:id="rId9"/>
  </p:sldIdLst>
  <p:sldSz cx="12192000" cy="6858000"/>
  <p:notesSz cx="6858000" cy="9144000"/>
  <p:embeddedFontLst>
    <p:embeddedFont>
      <p:font typeface="Wingdings 3" panose="05040102010807070707" pitchFamily="18" charset="2"/>
      <p:regular r:id="rId11"/>
    </p:embeddedFont>
    <p:embeddedFont>
      <p:font typeface="Reply Regular" panose="020B0604020202020204" charset="0"/>
      <p:regular r:id="rId12"/>
      <p:bold r:id="rId13"/>
    </p:embeddedFont>
    <p:embeddedFont>
      <p:font typeface="Reply-01" charset="0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Lucida Sans Unicode" panose="020B0602030504020204" pitchFamily="34" charset="0"/>
      <p:regular r:id="rId20"/>
    </p:embeddedFont>
  </p:embeddedFontLst>
  <p:defaultTextStyle>
    <a:defPPr>
      <a:defRPr lang="en-H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34"/>
    <p:restoredTop sz="96327"/>
  </p:normalViewPr>
  <p:slideViewPr>
    <p:cSldViewPr snapToObjects="1">
      <p:cViewPr varScale="1">
        <p:scale>
          <a:sx n="114" d="100"/>
          <a:sy n="114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68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n Marin" userId="c5449b67-ca53-45d9-ab8e-595f42c69c8e" providerId="ADAL" clId="{9A375379-0D70-4388-968F-83508641C3CF}"/>
    <pc:docChg chg="addSld modSld sldOrd">
      <pc:chgData name="Ivan Marin" userId="c5449b67-ca53-45d9-ab8e-595f42c69c8e" providerId="ADAL" clId="{9A375379-0D70-4388-968F-83508641C3CF}" dt="2023-11-07T14:13:14.052" v="3"/>
      <pc:docMkLst>
        <pc:docMk/>
      </pc:docMkLst>
      <pc:sldChg chg="modSp">
        <pc:chgData name="Ivan Marin" userId="c5449b67-ca53-45d9-ab8e-595f42c69c8e" providerId="ADAL" clId="{9A375379-0D70-4388-968F-83508641C3CF}" dt="2023-11-07T14:12:23.496" v="0" actId="255"/>
        <pc:sldMkLst>
          <pc:docMk/>
          <pc:sldMk cId="864828297" sldId="257"/>
        </pc:sldMkLst>
        <pc:spChg chg="mod">
          <ac:chgData name="Ivan Marin" userId="c5449b67-ca53-45d9-ab8e-595f42c69c8e" providerId="ADAL" clId="{9A375379-0D70-4388-968F-83508641C3CF}" dt="2023-11-07T14:12:23.496" v="0" actId="255"/>
          <ac:spMkLst>
            <pc:docMk/>
            <pc:sldMk cId="864828297" sldId="257"/>
            <ac:spMk id="2" creationId="{7A2CBB2C-45EE-E857-5BCA-EE7067F558A4}"/>
          </ac:spMkLst>
        </pc:spChg>
      </pc:sldChg>
      <pc:sldChg chg="add ord">
        <pc:chgData name="Ivan Marin" userId="c5449b67-ca53-45d9-ab8e-595f42c69c8e" providerId="ADAL" clId="{9A375379-0D70-4388-968F-83508641C3CF}" dt="2023-11-07T14:13:14.052" v="3"/>
        <pc:sldMkLst>
          <pc:docMk/>
          <pc:sldMk cId="0" sldId="261"/>
        </pc:sldMkLst>
      </pc:sldChg>
    </pc:docChg>
  </pc:docChgLst>
  <pc:docChgLst>
    <pc:chgData name="Ivan Marin" userId="c5449b67-ca53-45d9-ab8e-595f42c69c8e" providerId="ADAL" clId="{42F2CE45-0399-4D50-B86E-6727C3F29E51}"/>
    <pc:docChg chg="undo redo custSel addSld delSld modSld sldOrd">
      <pc:chgData name="Ivan Marin" userId="c5449b67-ca53-45d9-ab8e-595f42c69c8e" providerId="ADAL" clId="{42F2CE45-0399-4D50-B86E-6727C3F29E51}" dt="2023-11-09T13:45:31.820" v="4589" actId="14100"/>
      <pc:docMkLst>
        <pc:docMk/>
      </pc:docMkLst>
      <pc:sldChg chg="addSp delSp modSp">
        <pc:chgData name="Ivan Marin" userId="c5449b67-ca53-45d9-ab8e-595f42c69c8e" providerId="ADAL" clId="{42F2CE45-0399-4D50-B86E-6727C3F29E51}" dt="2023-11-09T08:46:15.896" v="2178" actId="113"/>
        <pc:sldMkLst>
          <pc:docMk/>
          <pc:sldMk cId="864828297" sldId="257"/>
        </pc:sldMkLst>
        <pc:spChg chg="del">
          <ac:chgData name="Ivan Marin" userId="c5449b67-ca53-45d9-ab8e-595f42c69c8e" providerId="ADAL" clId="{42F2CE45-0399-4D50-B86E-6727C3F29E51}" dt="2023-11-07T14:15:45.569" v="0"/>
          <ac:spMkLst>
            <pc:docMk/>
            <pc:sldMk cId="864828297" sldId="257"/>
            <ac:spMk id="2" creationId="{7A2CBB2C-45EE-E857-5BCA-EE7067F558A4}"/>
          </ac:spMkLst>
        </pc:spChg>
        <pc:spChg chg="add mod">
          <ac:chgData name="Ivan Marin" userId="c5449b67-ca53-45d9-ab8e-595f42c69c8e" providerId="ADAL" clId="{42F2CE45-0399-4D50-B86E-6727C3F29E51}" dt="2023-11-09T08:46:15.896" v="2178" actId="113"/>
          <ac:spMkLst>
            <pc:docMk/>
            <pc:sldMk cId="864828297" sldId="257"/>
            <ac:spMk id="2" creationId="{CA6BD603-023D-4CCF-BC26-6AF0A75C28E8}"/>
          </ac:spMkLst>
        </pc:spChg>
        <pc:spChg chg="add del mod">
          <ac:chgData name="Ivan Marin" userId="c5449b67-ca53-45d9-ab8e-595f42c69c8e" providerId="ADAL" clId="{42F2CE45-0399-4D50-B86E-6727C3F29E51}" dt="2023-11-08T09:40:28.056" v="404"/>
          <ac:spMkLst>
            <pc:docMk/>
            <pc:sldMk cId="864828297" sldId="257"/>
            <ac:spMk id="4" creationId="{2295B591-E42A-4BF6-8156-AB9061A5CF45}"/>
          </ac:spMkLst>
        </pc:spChg>
        <pc:graphicFrameChg chg="add mod modGraphic">
          <ac:chgData name="Ivan Marin" userId="c5449b67-ca53-45d9-ab8e-595f42c69c8e" providerId="ADAL" clId="{42F2CE45-0399-4D50-B86E-6727C3F29E51}" dt="2023-11-08T10:30:15.003" v="738" actId="20577"/>
          <ac:graphicFrameMkLst>
            <pc:docMk/>
            <pc:sldMk cId="864828297" sldId="257"/>
            <ac:graphicFrameMk id="5" creationId="{29ADE32E-5E6F-483A-BA04-BE9239AEB46C}"/>
          </ac:graphicFrameMkLst>
        </pc:graphicFrameChg>
      </pc:sldChg>
      <pc:sldChg chg="addSp delSp modSp">
        <pc:chgData name="Ivan Marin" userId="c5449b67-ca53-45d9-ab8e-595f42c69c8e" providerId="ADAL" clId="{42F2CE45-0399-4D50-B86E-6727C3F29E51}" dt="2023-11-08T12:02:44.894" v="1285" actId="255"/>
        <pc:sldMkLst>
          <pc:docMk/>
          <pc:sldMk cId="2065020661" sldId="258"/>
        </pc:sldMkLst>
        <pc:spChg chg="del">
          <ac:chgData name="Ivan Marin" userId="c5449b67-ca53-45d9-ab8e-595f42c69c8e" providerId="ADAL" clId="{42F2CE45-0399-4D50-B86E-6727C3F29E51}" dt="2023-11-08T10:32:31.855" v="739"/>
          <ac:spMkLst>
            <pc:docMk/>
            <pc:sldMk cId="2065020661" sldId="258"/>
            <ac:spMk id="2" creationId="{82092E90-ADCC-CFCC-41CC-BCA9A28D6B15}"/>
          </ac:spMkLst>
        </pc:spChg>
        <pc:spChg chg="del">
          <ac:chgData name="Ivan Marin" userId="c5449b67-ca53-45d9-ab8e-595f42c69c8e" providerId="ADAL" clId="{42F2CE45-0399-4D50-B86E-6727C3F29E51}" dt="2023-11-08T10:32:31.855" v="739"/>
          <ac:spMkLst>
            <pc:docMk/>
            <pc:sldMk cId="2065020661" sldId="258"/>
            <ac:spMk id="3" creationId="{97109B5C-8513-8C8F-A2A6-89E6D23F83BD}"/>
          </ac:spMkLst>
        </pc:spChg>
        <pc:spChg chg="add mod">
          <ac:chgData name="Ivan Marin" userId="c5449b67-ca53-45d9-ab8e-595f42c69c8e" providerId="ADAL" clId="{42F2CE45-0399-4D50-B86E-6727C3F29E51}" dt="2023-11-08T10:50:33.221" v="924" actId="122"/>
          <ac:spMkLst>
            <pc:docMk/>
            <pc:sldMk cId="2065020661" sldId="258"/>
            <ac:spMk id="5" creationId="{C1C607C7-FF13-4F0A-B927-300980EFEB70}"/>
          </ac:spMkLst>
        </pc:spChg>
        <pc:spChg chg="add del mod">
          <ac:chgData name="Ivan Marin" userId="c5449b67-ca53-45d9-ab8e-595f42c69c8e" providerId="ADAL" clId="{42F2CE45-0399-4D50-B86E-6727C3F29E51}" dt="2023-11-08T10:35:59.141" v="742"/>
          <ac:spMkLst>
            <pc:docMk/>
            <pc:sldMk cId="2065020661" sldId="258"/>
            <ac:spMk id="6" creationId="{D251FEC6-30DA-4033-90F6-FC434898B192}"/>
          </ac:spMkLst>
        </pc:spChg>
        <pc:spChg chg="add del mod">
          <ac:chgData name="Ivan Marin" userId="c5449b67-ca53-45d9-ab8e-595f42c69c8e" providerId="ADAL" clId="{42F2CE45-0399-4D50-B86E-6727C3F29E51}" dt="2023-11-08T10:36:15.515" v="743"/>
          <ac:spMkLst>
            <pc:docMk/>
            <pc:sldMk cId="2065020661" sldId="258"/>
            <ac:spMk id="7" creationId="{04ABC2F1-AC64-4317-AE8A-5A78E5FEB096}"/>
          </ac:spMkLst>
        </pc:spChg>
        <pc:graphicFrameChg chg="add mod modGraphic">
          <ac:chgData name="Ivan Marin" userId="c5449b67-ca53-45d9-ab8e-595f42c69c8e" providerId="ADAL" clId="{42F2CE45-0399-4D50-B86E-6727C3F29E51}" dt="2023-11-08T12:02:44.894" v="1285" actId="255"/>
          <ac:graphicFrameMkLst>
            <pc:docMk/>
            <pc:sldMk cId="2065020661" sldId="258"/>
            <ac:graphicFrameMk id="8" creationId="{D4C1DA4D-36A4-4AE0-A0D8-4AEB58D74D0E}"/>
          </ac:graphicFrameMkLst>
        </pc:graphicFrameChg>
      </pc:sldChg>
      <pc:sldChg chg="addSp delSp modSp">
        <pc:chgData name="Ivan Marin" userId="c5449b67-ca53-45d9-ab8e-595f42c69c8e" providerId="ADAL" clId="{42F2CE45-0399-4D50-B86E-6727C3F29E51}" dt="2023-11-08T12:02:58.980" v="1286" actId="255"/>
        <pc:sldMkLst>
          <pc:docMk/>
          <pc:sldMk cId="2448752223" sldId="260"/>
        </pc:sldMkLst>
        <pc:spChg chg="del">
          <ac:chgData name="Ivan Marin" userId="c5449b67-ca53-45d9-ab8e-595f42c69c8e" providerId="ADAL" clId="{42F2CE45-0399-4D50-B86E-6727C3F29E51}" dt="2023-11-08T11:03:54.440" v="995"/>
          <ac:spMkLst>
            <pc:docMk/>
            <pc:sldMk cId="2448752223" sldId="260"/>
            <ac:spMk id="2" creationId="{25ABD4B1-C28B-9C71-5183-34D344A43703}"/>
          </ac:spMkLst>
        </pc:spChg>
        <pc:spChg chg="del">
          <ac:chgData name="Ivan Marin" userId="c5449b67-ca53-45d9-ab8e-595f42c69c8e" providerId="ADAL" clId="{42F2CE45-0399-4D50-B86E-6727C3F29E51}" dt="2023-11-08T11:03:54.440" v="995"/>
          <ac:spMkLst>
            <pc:docMk/>
            <pc:sldMk cId="2448752223" sldId="260"/>
            <ac:spMk id="3" creationId="{7F7968C9-EEC1-00B9-4A38-B3E994D9ADC9}"/>
          </ac:spMkLst>
        </pc:spChg>
        <pc:spChg chg="del">
          <ac:chgData name="Ivan Marin" userId="c5449b67-ca53-45d9-ab8e-595f42c69c8e" providerId="ADAL" clId="{42F2CE45-0399-4D50-B86E-6727C3F29E51}" dt="2023-11-08T11:03:54.440" v="995"/>
          <ac:spMkLst>
            <pc:docMk/>
            <pc:sldMk cId="2448752223" sldId="260"/>
            <ac:spMk id="4" creationId="{8665A772-5428-699F-A595-B9ABD24B846E}"/>
          </ac:spMkLst>
        </pc:spChg>
        <pc:spChg chg="add mod">
          <ac:chgData name="Ivan Marin" userId="c5449b67-ca53-45d9-ab8e-595f42c69c8e" providerId="ADAL" clId="{42F2CE45-0399-4D50-B86E-6727C3F29E51}" dt="2023-11-08T11:13:35.059" v="1016" actId="14100"/>
          <ac:spMkLst>
            <pc:docMk/>
            <pc:sldMk cId="2448752223" sldId="260"/>
            <ac:spMk id="6" creationId="{8F967173-AB4E-4C5A-B12A-7E2FA5AF0984}"/>
          </ac:spMkLst>
        </pc:spChg>
        <pc:spChg chg="add del mod">
          <ac:chgData name="Ivan Marin" userId="c5449b67-ca53-45d9-ab8e-595f42c69c8e" providerId="ADAL" clId="{42F2CE45-0399-4D50-B86E-6727C3F29E51}" dt="2023-11-08T11:06:02.586" v="1002"/>
          <ac:spMkLst>
            <pc:docMk/>
            <pc:sldMk cId="2448752223" sldId="260"/>
            <ac:spMk id="7" creationId="{7CC58477-C58E-4ACE-83D6-AD62A45F391E}"/>
          </ac:spMkLst>
        </pc:spChg>
        <pc:graphicFrameChg chg="add mod modGraphic">
          <ac:chgData name="Ivan Marin" userId="c5449b67-ca53-45d9-ab8e-595f42c69c8e" providerId="ADAL" clId="{42F2CE45-0399-4D50-B86E-6727C3F29E51}" dt="2023-11-08T12:02:58.980" v="1286" actId="255"/>
          <ac:graphicFrameMkLst>
            <pc:docMk/>
            <pc:sldMk cId="2448752223" sldId="260"/>
            <ac:graphicFrameMk id="8" creationId="{F9AB5EDA-6C39-4878-8D9C-B73F87FE5475}"/>
          </ac:graphicFrameMkLst>
        </pc:graphicFrameChg>
      </pc:sldChg>
      <pc:sldChg chg="modSp">
        <pc:chgData name="Ivan Marin" userId="c5449b67-ca53-45d9-ab8e-595f42c69c8e" providerId="ADAL" clId="{42F2CE45-0399-4D50-B86E-6727C3F29E51}" dt="2023-11-09T08:45:23.504" v="2175" actId="207"/>
        <pc:sldMkLst>
          <pc:docMk/>
          <pc:sldMk cId="0" sldId="261"/>
        </pc:sldMkLst>
        <pc:spChg chg="mod">
          <ac:chgData name="Ivan Marin" userId="c5449b67-ca53-45d9-ab8e-595f42c69c8e" providerId="ADAL" clId="{42F2CE45-0399-4D50-B86E-6727C3F29E51}" dt="2023-11-09T08:45:23.504" v="2175" actId="207"/>
          <ac:spMkLst>
            <pc:docMk/>
            <pc:sldMk cId="0" sldId="261"/>
            <ac:spMk id="4" creationId="{8F851814-1233-4286-99F7-F91D7CC2B793}"/>
          </ac:spMkLst>
        </pc:spChg>
      </pc:sldChg>
      <pc:sldChg chg="addSp delSp modSp add ord">
        <pc:chgData name="Ivan Marin" userId="c5449b67-ca53-45d9-ab8e-595f42c69c8e" providerId="ADAL" clId="{42F2CE45-0399-4D50-B86E-6727C3F29E51}" dt="2023-11-08T09:52:18.986" v="447" actId="20577"/>
        <pc:sldMkLst>
          <pc:docMk/>
          <pc:sldMk cId="0" sldId="262"/>
        </pc:sldMkLst>
        <pc:graphicFrameChg chg="mod modGraphic">
          <ac:chgData name="Ivan Marin" userId="c5449b67-ca53-45d9-ab8e-595f42c69c8e" providerId="ADAL" clId="{42F2CE45-0399-4D50-B86E-6727C3F29E51}" dt="2023-11-08T09:52:18.986" v="447" actId="20577"/>
          <ac:graphicFrameMkLst>
            <pc:docMk/>
            <pc:sldMk cId="0" sldId="262"/>
            <ac:graphicFrameMk id="2" creationId="{2CDDB575-0CC7-49FE-964D-411C88EF65C8}"/>
          </ac:graphicFrameMkLst>
        </pc:graphicFrameChg>
        <pc:graphicFrameChg chg="add del mod">
          <ac:chgData name="Ivan Marin" userId="c5449b67-ca53-45d9-ab8e-595f42c69c8e" providerId="ADAL" clId="{42F2CE45-0399-4D50-B86E-6727C3F29E51}" dt="2023-11-07T14:26:05.727" v="39"/>
          <ac:graphicFrameMkLst>
            <pc:docMk/>
            <pc:sldMk cId="0" sldId="262"/>
            <ac:graphicFrameMk id="3" creationId="{1241C22F-E07D-456A-9427-F69079A5FAD9}"/>
          </ac:graphicFrameMkLst>
        </pc:graphicFrameChg>
        <pc:graphicFrameChg chg="add del mod modGraphic">
          <ac:chgData name="Ivan Marin" userId="c5449b67-ca53-45d9-ab8e-595f42c69c8e" providerId="ADAL" clId="{42F2CE45-0399-4D50-B86E-6727C3F29E51}" dt="2023-11-07T14:30:25.932" v="53"/>
          <ac:graphicFrameMkLst>
            <pc:docMk/>
            <pc:sldMk cId="0" sldId="262"/>
            <ac:graphicFrameMk id="4" creationId="{B67B68DA-D4DB-4287-9C53-6C88B3FFB4DB}"/>
          </ac:graphicFrameMkLst>
        </pc:graphicFrameChg>
      </pc:sldChg>
      <pc:sldChg chg="addSp delSp modSp add">
        <pc:chgData name="Ivan Marin" userId="c5449b67-ca53-45d9-ab8e-595f42c69c8e" providerId="ADAL" clId="{42F2CE45-0399-4D50-B86E-6727C3F29E51}" dt="2023-11-08T13:15:56.498" v="1745" actId="14100"/>
        <pc:sldMkLst>
          <pc:docMk/>
          <pc:sldMk cId="2171969966" sldId="263"/>
        </pc:sldMkLst>
        <pc:spChg chg="mod">
          <ac:chgData name="Ivan Marin" userId="c5449b67-ca53-45d9-ab8e-595f42c69c8e" providerId="ADAL" clId="{42F2CE45-0399-4D50-B86E-6727C3F29E51}" dt="2023-11-08T13:10:50.123" v="1700" actId="122"/>
          <ac:spMkLst>
            <pc:docMk/>
            <pc:sldMk cId="2171969966" sldId="263"/>
            <ac:spMk id="2" creationId="{20C1BDF6-AB54-4FFB-91F4-E404AF53BECB}"/>
          </ac:spMkLst>
        </pc:spChg>
        <pc:spChg chg="del">
          <ac:chgData name="Ivan Marin" userId="c5449b67-ca53-45d9-ab8e-595f42c69c8e" providerId="ADAL" clId="{42F2CE45-0399-4D50-B86E-6727C3F29E51}" dt="2023-11-08T13:10:20.553" v="1698"/>
          <ac:spMkLst>
            <pc:docMk/>
            <pc:sldMk cId="2171969966" sldId="263"/>
            <ac:spMk id="3" creationId="{683F2033-0C3E-4886-AAE8-52A2E9A84DEF}"/>
          </ac:spMkLst>
        </pc:spChg>
        <pc:spChg chg="add mod">
          <ac:chgData name="Ivan Marin" userId="c5449b67-ca53-45d9-ab8e-595f42c69c8e" providerId="ADAL" clId="{42F2CE45-0399-4D50-B86E-6727C3F29E51}" dt="2023-11-08T13:15:56.498" v="1745" actId="14100"/>
          <ac:spMkLst>
            <pc:docMk/>
            <pc:sldMk cId="2171969966" sldId="263"/>
            <ac:spMk id="5" creationId="{C3163C6A-92D7-4656-8639-65697B137575}"/>
          </ac:spMkLst>
        </pc:spChg>
      </pc:sldChg>
      <pc:sldChg chg="modSp add ord">
        <pc:chgData name="Ivan Marin" userId="c5449b67-ca53-45d9-ab8e-595f42c69c8e" providerId="ADAL" clId="{42F2CE45-0399-4D50-B86E-6727C3F29E51}" dt="2023-11-08T12:03:12.746" v="1287" actId="255"/>
        <pc:sldMkLst>
          <pc:docMk/>
          <pc:sldMk cId="2776755003" sldId="264"/>
        </pc:sldMkLst>
        <pc:spChg chg="mod">
          <ac:chgData name="Ivan Marin" userId="c5449b67-ca53-45d9-ab8e-595f42c69c8e" providerId="ADAL" clId="{42F2CE45-0399-4D50-B86E-6727C3F29E51}" dt="2023-11-08T11:41:02.746" v="1173" actId="20577"/>
          <ac:spMkLst>
            <pc:docMk/>
            <pc:sldMk cId="2776755003" sldId="264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2:03:12.746" v="1287" actId="255"/>
          <ac:graphicFrameMkLst>
            <pc:docMk/>
            <pc:sldMk cId="2776755003" sldId="264"/>
            <ac:graphicFrameMk id="8" creationId="{D4C1DA4D-36A4-4AE0-A0D8-4AEB58D74D0E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8T12:03:23.642" v="1288" actId="255"/>
        <pc:sldMkLst>
          <pc:docMk/>
          <pc:sldMk cId="3642627536" sldId="265"/>
        </pc:sldMkLst>
        <pc:spChg chg="mod">
          <ac:chgData name="Ivan Marin" userId="c5449b67-ca53-45d9-ab8e-595f42c69c8e" providerId="ADAL" clId="{42F2CE45-0399-4D50-B86E-6727C3F29E51}" dt="2023-11-08T11:49:40.180" v="1229" actId="20577"/>
          <ac:spMkLst>
            <pc:docMk/>
            <pc:sldMk cId="3642627536" sldId="265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2:03:23.642" v="1288" actId="255"/>
          <ac:graphicFrameMkLst>
            <pc:docMk/>
            <pc:sldMk cId="3642627536" sldId="265"/>
            <ac:graphicFrameMk id="8" creationId="{D4C1DA4D-36A4-4AE0-A0D8-4AEB58D74D0E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8T12:03:42.799" v="1289" actId="255"/>
        <pc:sldMkLst>
          <pc:docMk/>
          <pc:sldMk cId="1941957186" sldId="266"/>
        </pc:sldMkLst>
        <pc:spChg chg="mod">
          <ac:chgData name="Ivan Marin" userId="c5449b67-ca53-45d9-ab8e-595f42c69c8e" providerId="ADAL" clId="{42F2CE45-0399-4D50-B86E-6727C3F29E51}" dt="2023-11-08T11:56:40.732" v="1252" actId="20577"/>
          <ac:spMkLst>
            <pc:docMk/>
            <pc:sldMk cId="1941957186" sldId="266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2:03:42.799" v="1289" actId="255"/>
          <ac:graphicFrameMkLst>
            <pc:docMk/>
            <pc:sldMk cId="1941957186" sldId="266"/>
            <ac:graphicFrameMk id="8" creationId="{D4C1DA4D-36A4-4AE0-A0D8-4AEB58D74D0E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8T12:03:56.749" v="1290" actId="255"/>
        <pc:sldMkLst>
          <pc:docMk/>
          <pc:sldMk cId="3621015403" sldId="267"/>
        </pc:sldMkLst>
        <pc:spChg chg="mod">
          <ac:chgData name="Ivan Marin" userId="c5449b67-ca53-45d9-ab8e-595f42c69c8e" providerId="ADAL" clId="{42F2CE45-0399-4D50-B86E-6727C3F29E51}" dt="2023-11-08T11:59:11.691" v="1266" actId="20577"/>
          <ac:spMkLst>
            <pc:docMk/>
            <pc:sldMk cId="3621015403" sldId="267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2:03:56.749" v="1290" actId="255"/>
          <ac:graphicFrameMkLst>
            <pc:docMk/>
            <pc:sldMk cId="3621015403" sldId="267"/>
            <ac:graphicFrameMk id="8" creationId="{D4C1DA4D-36A4-4AE0-A0D8-4AEB58D74D0E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8T12:15:19.340" v="1354" actId="20577"/>
        <pc:sldMkLst>
          <pc:docMk/>
          <pc:sldMk cId="2470866707" sldId="268"/>
        </pc:sldMkLst>
        <pc:spChg chg="mod">
          <ac:chgData name="Ivan Marin" userId="c5449b67-ca53-45d9-ab8e-595f42c69c8e" providerId="ADAL" clId="{42F2CE45-0399-4D50-B86E-6727C3F29E51}" dt="2023-11-08T12:05:33.562" v="1299" actId="20577"/>
          <ac:spMkLst>
            <pc:docMk/>
            <pc:sldMk cId="2470866707" sldId="268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2:15:19.340" v="1354" actId="20577"/>
          <ac:graphicFrameMkLst>
            <pc:docMk/>
            <pc:sldMk cId="2470866707" sldId="268"/>
            <ac:graphicFrameMk id="8" creationId="{D4C1DA4D-36A4-4AE0-A0D8-4AEB58D74D0E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8T12:36:58.737" v="1490" actId="20577"/>
        <pc:sldMkLst>
          <pc:docMk/>
          <pc:sldMk cId="3265734899" sldId="269"/>
        </pc:sldMkLst>
        <pc:spChg chg="mod">
          <ac:chgData name="Ivan Marin" userId="c5449b67-ca53-45d9-ab8e-595f42c69c8e" providerId="ADAL" clId="{42F2CE45-0399-4D50-B86E-6727C3F29E51}" dt="2023-11-08T12:17:43.274" v="1360" actId="20577"/>
          <ac:spMkLst>
            <pc:docMk/>
            <pc:sldMk cId="3265734899" sldId="269"/>
            <ac:spMk id="6" creationId="{8F967173-AB4E-4C5A-B12A-7E2FA5AF0984}"/>
          </ac:spMkLst>
        </pc:spChg>
        <pc:graphicFrameChg chg="mod modGraphic">
          <ac:chgData name="Ivan Marin" userId="c5449b67-ca53-45d9-ab8e-595f42c69c8e" providerId="ADAL" clId="{42F2CE45-0399-4D50-B86E-6727C3F29E51}" dt="2023-11-08T12:36:58.737" v="1490" actId="20577"/>
          <ac:graphicFrameMkLst>
            <pc:docMk/>
            <pc:sldMk cId="3265734899" sldId="269"/>
            <ac:graphicFrameMk id="8" creationId="{F9AB5EDA-6C39-4878-8D9C-B73F87FE5475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8T12:40:33.489" v="1505" actId="20577"/>
        <pc:sldMkLst>
          <pc:docMk/>
          <pc:sldMk cId="3712194062" sldId="270"/>
        </pc:sldMkLst>
        <pc:spChg chg="mod">
          <ac:chgData name="Ivan Marin" userId="c5449b67-ca53-45d9-ab8e-595f42c69c8e" providerId="ADAL" clId="{42F2CE45-0399-4D50-B86E-6727C3F29E51}" dt="2023-11-08T12:39:46.650" v="1500" actId="20577"/>
          <ac:spMkLst>
            <pc:docMk/>
            <pc:sldMk cId="3712194062" sldId="270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2:40:33.489" v="1505" actId="20577"/>
          <ac:graphicFrameMkLst>
            <pc:docMk/>
            <pc:sldMk cId="3712194062" sldId="270"/>
            <ac:graphicFrameMk id="8" creationId="{D4C1DA4D-36A4-4AE0-A0D8-4AEB58D74D0E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8T12:43:16.976" v="1520" actId="20577"/>
        <pc:sldMkLst>
          <pc:docMk/>
          <pc:sldMk cId="1538083709" sldId="271"/>
        </pc:sldMkLst>
        <pc:spChg chg="mod">
          <ac:chgData name="Ivan Marin" userId="c5449b67-ca53-45d9-ab8e-595f42c69c8e" providerId="ADAL" clId="{42F2CE45-0399-4D50-B86E-6727C3F29E51}" dt="2023-11-08T12:41:06.569" v="1511" actId="20577"/>
          <ac:spMkLst>
            <pc:docMk/>
            <pc:sldMk cId="1538083709" sldId="271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2:43:16.976" v="1520" actId="20577"/>
          <ac:graphicFrameMkLst>
            <pc:docMk/>
            <pc:sldMk cId="1538083709" sldId="271"/>
            <ac:graphicFrameMk id="8" creationId="{D4C1DA4D-36A4-4AE0-A0D8-4AEB58D74D0E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8T12:45:36.597" v="1533"/>
        <pc:sldMkLst>
          <pc:docMk/>
          <pc:sldMk cId="2249508803" sldId="272"/>
        </pc:sldMkLst>
        <pc:spChg chg="mod">
          <ac:chgData name="Ivan Marin" userId="c5449b67-ca53-45d9-ab8e-595f42c69c8e" providerId="ADAL" clId="{42F2CE45-0399-4D50-B86E-6727C3F29E51}" dt="2023-11-08T12:44:18.067" v="1527" actId="20577"/>
          <ac:spMkLst>
            <pc:docMk/>
            <pc:sldMk cId="2249508803" sldId="272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2:45:36.597" v="1533"/>
          <ac:graphicFrameMkLst>
            <pc:docMk/>
            <pc:sldMk cId="2249508803" sldId="272"/>
            <ac:graphicFrameMk id="8" creationId="{D4C1DA4D-36A4-4AE0-A0D8-4AEB58D74D0E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8T12:55:46.648" v="1605" actId="20577"/>
        <pc:sldMkLst>
          <pc:docMk/>
          <pc:sldMk cId="269583451" sldId="273"/>
        </pc:sldMkLst>
        <pc:spChg chg="mod">
          <ac:chgData name="Ivan Marin" userId="c5449b67-ca53-45d9-ab8e-595f42c69c8e" providerId="ADAL" clId="{42F2CE45-0399-4D50-B86E-6727C3F29E51}" dt="2023-11-08T12:48:21.624" v="1543" actId="20577"/>
          <ac:spMkLst>
            <pc:docMk/>
            <pc:sldMk cId="269583451" sldId="273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2:55:46.648" v="1605" actId="20577"/>
          <ac:graphicFrameMkLst>
            <pc:docMk/>
            <pc:sldMk cId="269583451" sldId="273"/>
            <ac:graphicFrameMk id="8" creationId="{D4C1DA4D-36A4-4AE0-A0D8-4AEB58D74D0E}"/>
          </ac:graphicFrameMkLst>
        </pc:graphicFrameChg>
      </pc:sldChg>
      <pc:sldChg chg="add del">
        <pc:chgData name="Ivan Marin" userId="c5449b67-ca53-45d9-ab8e-595f42c69c8e" providerId="ADAL" clId="{42F2CE45-0399-4D50-B86E-6727C3F29E51}" dt="2023-11-08T12:57:18.784" v="1607"/>
        <pc:sldMkLst>
          <pc:docMk/>
          <pc:sldMk cId="1290410591" sldId="274"/>
        </pc:sldMkLst>
      </pc:sldChg>
      <pc:sldChg chg="modSp add ord">
        <pc:chgData name="Ivan Marin" userId="c5449b67-ca53-45d9-ab8e-595f42c69c8e" providerId="ADAL" clId="{42F2CE45-0399-4D50-B86E-6727C3F29E51}" dt="2023-11-08T13:00:16.721" v="1639" actId="20577"/>
        <pc:sldMkLst>
          <pc:docMk/>
          <pc:sldMk cId="1423560827" sldId="274"/>
        </pc:sldMkLst>
        <pc:spChg chg="mod">
          <ac:chgData name="Ivan Marin" userId="c5449b67-ca53-45d9-ab8e-595f42c69c8e" providerId="ADAL" clId="{42F2CE45-0399-4D50-B86E-6727C3F29E51}" dt="2023-11-08T12:57:56.865" v="1624" actId="20577"/>
          <ac:spMkLst>
            <pc:docMk/>
            <pc:sldMk cId="1423560827" sldId="274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3:00:16.721" v="1639" actId="20577"/>
          <ac:graphicFrameMkLst>
            <pc:docMk/>
            <pc:sldMk cId="1423560827" sldId="274"/>
            <ac:graphicFrameMk id="8" creationId="{D4C1DA4D-36A4-4AE0-A0D8-4AEB58D74D0E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8T13:09:27.306" v="1697" actId="20577"/>
        <pc:sldMkLst>
          <pc:docMk/>
          <pc:sldMk cId="3395389419" sldId="275"/>
        </pc:sldMkLst>
        <pc:spChg chg="mod">
          <ac:chgData name="Ivan Marin" userId="c5449b67-ca53-45d9-ab8e-595f42c69c8e" providerId="ADAL" clId="{42F2CE45-0399-4D50-B86E-6727C3F29E51}" dt="2023-11-08T13:01:20.721" v="1643" actId="20577"/>
          <ac:spMkLst>
            <pc:docMk/>
            <pc:sldMk cId="3395389419" sldId="275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3:09:27.306" v="1697" actId="20577"/>
          <ac:graphicFrameMkLst>
            <pc:docMk/>
            <pc:sldMk cId="3395389419" sldId="275"/>
            <ac:graphicFrameMk id="8" creationId="{D4C1DA4D-36A4-4AE0-A0D8-4AEB58D74D0E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8T13:27:44.880" v="1815" actId="20577"/>
        <pc:sldMkLst>
          <pc:docMk/>
          <pc:sldMk cId="2492234934" sldId="276"/>
        </pc:sldMkLst>
        <pc:spChg chg="mod">
          <ac:chgData name="Ivan Marin" userId="c5449b67-ca53-45d9-ab8e-595f42c69c8e" providerId="ADAL" clId="{42F2CE45-0399-4D50-B86E-6727C3F29E51}" dt="2023-11-08T13:17:15.811" v="1753" actId="20577"/>
          <ac:spMkLst>
            <pc:docMk/>
            <pc:sldMk cId="2492234934" sldId="276"/>
            <ac:spMk id="5" creationId="{C1C607C7-FF13-4F0A-B927-300980EFEB70}"/>
          </ac:spMkLst>
        </pc:spChg>
        <pc:graphicFrameChg chg="mod modGraphic">
          <ac:chgData name="Ivan Marin" userId="c5449b67-ca53-45d9-ab8e-595f42c69c8e" providerId="ADAL" clId="{42F2CE45-0399-4D50-B86E-6727C3F29E51}" dt="2023-11-08T13:27:44.880" v="1815" actId="20577"/>
          <ac:graphicFrameMkLst>
            <pc:docMk/>
            <pc:sldMk cId="2492234934" sldId="276"/>
            <ac:graphicFrameMk id="8" creationId="{D4C1DA4D-36A4-4AE0-A0D8-4AEB58D74D0E}"/>
          </ac:graphicFrameMkLst>
        </pc:graphicFrameChg>
      </pc:sldChg>
      <pc:sldChg chg="addSp delSp modSp add">
        <pc:chgData name="Ivan Marin" userId="c5449b67-ca53-45d9-ab8e-595f42c69c8e" providerId="ADAL" clId="{42F2CE45-0399-4D50-B86E-6727C3F29E51}" dt="2023-11-08T14:36:12.777" v="2125" actId="14100"/>
        <pc:sldMkLst>
          <pc:docMk/>
          <pc:sldMk cId="1972625121" sldId="277"/>
        </pc:sldMkLst>
        <pc:spChg chg="del">
          <ac:chgData name="Ivan Marin" userId="c5449b67-ca53-45d9-ab8e-595f42c69c8e" providerId="ADAL" clId="{42F2CE45-0399-4D50-B86E-6727C3F29E51}" dt="2023-11-08T13:42:27.518" v="1817"/>
          <ac:spMkLst>
            <pc:docMk/>
            <pc:sldMk cId="1972625121" sldId="277"/>
            <ac:spMk id="2" creationId="{6C441A29-946D-43F4-B462-458A29609875}"/>
          </ac:spMkLst>
        </pc:spChg>
        <pc:spChg chg="add del mod">
          <ac:chgData name="Ivan Marin" userId="c5449b67-ca53-45d9-ab8e-595f42c69c8e" providerId="ADAL" clId="{42F2CE45-0399-4D50-B86E-6727C3F29E51}" dt="2023-11-08T14:20:45.520" v="1973"/>
          <ac:spMkLst>
            <pc:docMk/>
            <pc:sldMk cId="1972625121" sldId="277"/>
            <ac:spMk id="4" creationId="{7FC04DA6-0C9C-405E-AB82-272D733EEE6F}"/>
          </ac:spMkLst>
        </pc:spChg>
        <pc:spChg chg="add del mod">
          <ac:chgData name="Ivan Marin" userId="c5449b67-ca53-45d9-ab8e-595f42c69c8e" providerId="ADAL" clId="{42F2CE45-0399-4D50-B86E-6727C3F29E51}" dt="2023-11-08T13:42:38.515" v="1818"/>
          <ac:spMkLst>
            <pc:docMk/>
            <pc:sldMk cId="1972625121" sldId="277"/>
            <ac:spMk id="5" creationId="{CD096B2E-2428-43E7-922C-8E004CF66E7D}"/>
          </ac:spMkLst>
        </pc:spChg>
        <pc:spChg chg="add del mod">
          <ac:chgData name="Ivan Marin" userId="c5449b67-ca53-45d9-ab8e-595f42c69c8e" providerId="ADAL" clId="{42F2CE45-0399-4D50-B86E-6727C3F29E51}" dt="2023-11-08T14:20:52.781" v="1974"/>
          <ac:spMkLst>
            <pc:docMk/>
            <pc:sldMk cId="1972625121" sldId="277"/>
            <ac:spMk id="7" creationId="{857C2351-7A2F-453E-8914-78E3719A93F0}"/>
          </ac:spMkLst>
        </pc:spChg>
        <pc:graphicFrameChg chg="add mod modGraphic">
          <ac:chgData name="Ivan Marin" userId="c5449b67-ca53-45d9-ab8e-595f42c69c8e" providerId="ADAL" clId="{42F2CE45-0399-4D50-B86E-6727C3F29E51}" dt="2023-11-08T14:36:12.777" v="2125" actId="14100"/>
          <ac:graphicFrameMkLst>
            <pc:docMk/>
            <pc:sldMk cId="1972625121" sldId="277"/>
            <ac:graphicFrameMk id="6" creationId="{C4F75529-2DA3-4706-9E20-3C3DABE0224B}"/>
          </ac:graphicFrameMkLst>
        </pc:graphicFrameChg>
      </pc:sldChg>
      <pc:sldChg chg="addSp delSp modSp add">
        <pc:chgData name="Ivan Marin" userId="c5449b67-ca53-45d9-ab8e-595f42c69c8e" providerId="ADAL" clId="{42F2CE45-0399-4D50-B86E-6727C3F29E51}" dt="2023-11-08T14:35:07.383" v="2122" actId="20577"/>
        <pc:sldMkLst>
          <pc:docMk/>
          <pc:sldMk cId="767648154" sldId="278"/>
        </pc:sldMkLst>
        <pc:spChg chg="add del mod">
          <ac:chgData name="Ivan Marin" userId="c5449b67-ca53-45d9-ab8e-595f42c69c8e" providerId="ADAL" clId="{42F2CE45-0399-4D50-B86E-6727C3F29E51}" dt="2023-11-08T14:22:51.414" v="2018"/>
          <ac:spMkLst>
            <pc:docMk/>
            <pc:sldMk cId="767648154" sldId="278"/>
            <ac:spMk id="2" creationId="{5E52BE24-1F38-426C-80C3-7BFE99B25099}"/>
          </ac:spMkLst>
        </pc:spChg>
        <pc:spChg chg="del mod">
          <ac:chgData name="Ivan Marin" userId="c5449b67-ca53-45d9-ab8e-595f42c69c8e" providerId="ADAL" clId="{42F2CE45-0399-4D50-B86E-6727C3F29E51}" dt="2023-11-08T14:22:41.030" v="2017"/>
          <ac:spMkLst>
            <pc:docMk/>
            <pc:sldMk cId="767648154" sldId="278"/>
            <ac:spMk id="4" creationId="{7FC04DA6-0C9C-405E-AB82-272D733EEE6F}"/>
          </ac:spMkLst>
        </pc:spChg>
        <pc:graphicFrameChg chg="mod modGraphic">
          <ac:chgData name="Ivan Marin" userId="c5449b67-ca53-45d9-ab8e-595f42c69c8e" providerId="ADAL" clId="{42F2CE45-0399-4D50-B86E-6727C3F29E51}" dt="2023-11-08T14:35:07.383" v="2122" actId="20577"/>
          <ac:graphicFrameMkLst>
            <pc:docMk/>
            <pc:sldMk cId="767648154" sldId="278"/>
            <ac:graphicFrameMk id="6" creationId="{C4F75529-2DA3-4706-9E20-3C3DABE0224B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9T09:02:18.643" v="2299" actId="20577"/>
        <pc:sldMkLst>
          <pc:docMk/>
          <pc:sldMk cId="1975336697" sldId="279"/>
        </pc:sldMkLst>
        <pc:graphicFrameChg chg="mod modGraphic">
          <ac:chgData name="Ivan Marin" userId="c5449b67-ca53-45d9-ab8e-595f42c69c8e" providerId="ADAL" clId="{42F2CE45-0399-4D50-B86E-6727C3F29E51}" dt="2023-11-09T09:02:18.643" v="2299" actId="20577"/>
          <ac:graphicFrameMkLst>
            <pc:docMk/>
            <pc:sldMk cId="1975336697" sldId="279"/>
            <ac:graphicFrameMk id="6" creationId="{C4F75529-2DA3-4706-9E20-3C3DABE0224B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9T09:10:57.776" v="2416" actId="20577"/>
        <pc:sldMkLst>
          <pc:docMk/>
          <pc:sldMk cId="2938511193" sldId="280"/>
        </pc:sldMkLst>
        <pc:graphicFrameChg chg="mod modGraphic">
          <ac:chgData name="Ivan Marin" userId="c5449b67-ca53-45d9-ab8e-595f42c69c8e" providerId="ADAL" clId="{42F2CE45-0399-4D50-B86E-6727C3F29E51}" dt="2023-11-09T09:10:57.776" v="2416" actId="20577"/>
          <ac:graphicFrameMkLst>
            <pc:docMk/>
            <pc:sldMk cId="2938511193" sldId="280"/>
            <ac:graphicFrameMk id="6" creationId="{C4F75529-2DA3-4706-9E20-3C3DABE0224B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9T10:25:48.885" v="3062" actId="14734"/>
        <pc:sldMkLst>
          <pc:docMk/>
          <pc:sldMk cId="236232283" sldId="281"/>
        </pc:sldMkLst>
        <pc:graphicFrameChg chg="mod modGraphic">
          <ac:chgData name="Ivan Marin" userId="c5449b67-ca53-45d9-ab8e-595f42c69c8e" providerId="ADAL" clId="{42F2CE45-0399-4D50-B86E-6727C3F29E51}" dt="2023-11-09T10:25:48.885" v="3062" actId="14734"/>
          <ac:graphicFrameMkLst>
            <pc:docMk/>
            <pc:sldMk cId="236232283" sldId="281"/>
            <ac:graphicFrameMk id="6" creationId="{C4F75529-2DA3-4706-9E20-3C3DABE0224B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9T09:28:30.696" v="2592" actId="20577"/>
        <pc:sldMkLst>
          <pc:docMk/>
          <pc:sldMk cId="2987648428" sldId="282"/>
        </pc:sldMkLst>
        <pc:graphicFrameChg chg="mod modGraphic">
          <ac:chgData name="Ivan Marin" userId="c5449b67-ca53-45d9-ab8e-595f42c69c8e" providerId="ADAL" clId="{42F2CE45-0399-4D50-B86E-6727C3F29E51}" dt="2023-11-09T09:28:30.696" v="2592" actId="20577"/>
          <ac:graphicFrameMkLst>
            <pc:docMk/>
            <pc:sldMk cId="2987648428" sldId="282"/>
            <ac:graphicFrameMk id="6" creationId="{C4F75529-2DA3-4706-9E20-3C3DABE0224B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9T09:32:27.113" v="2617" actId="20577"/>
        <pc:sldMkLst>
          <pc:docMk/>
          <pc:sldMk cId="1508847383" sldId="283"/>
        </pc:sldMkLst>
        <pc:graphicFrameChg chg="mod modGraphic">
          <ac:chgData name="Ivan Marin" userId="c5449b67-ca53-45d9-ab8e-595f42c69c8e" providerId="ADAL" clId="{42F2CE45-0399-4D50-B86E-6727C3F29E51}" dt="2023-11-09T09:32:27.113" v="2617" actId="20577"/>
          <ac:graphicFrameMkLst>
            <pc:docMk/>
            <pc:sldMk cId="1508847383" sldId="283"/>
            <ac:graphicFrameMk id="6" creationId="{C4F75529-2DA3-4706-9E20-3C3DABE0224B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9T09:44:27.874" v="2701" actId="20577"/>
        <pc:sldMkLst>
          <pc:docMk/>
          <pc:sldMk cId="1131671781" sldId="284"/>
        </pc:sldMkLst>
        <pc:graphicFrameChg chg="mod modGraphic">
          <ac:chgData name="Ivan Marin" userId="c5449b67-ca53-45d9-ab8e-595f42c69c8e" providerId="ADAL" clId="{42F2CE45-0399-4D50-B86E-6727C3F29E51}" dt="2023-11-09T09:44:27.874" v="2701" actId="20577"/>
          <ac:graphicFrameMkLst>
            <pc:docMk/>
            <pc:sldMk cId="1131671781" sldId="284"/>
            <ac:graphicFrameMk id="6" creationId="{C4F75529-2DA3-4706-9E20-3C3DABE0224B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9T09:48:15.821" v="2756" actId="790"/>
        <pc:sldMkLst>
          <pc:docMk/>
          <pc:sldMk cId="3217024642" sldId="285"/>
        </pc:sldMkLst>
        <pc:graphicFrameChg chg="mod modGraphic">
          <ac:chgData name="Ivan Marin" userId="c5449b67-ca53-45d9-ab8e-595f42c69c8e" providerId="ADAL" clId="{42F2CE45-0399-4D50-B86E-6727C3F29E51}" dt="2023-11-09T09:48:15.821" v="2756" actId="790"/>
          <ac:graphicFrameMkLst>
            <pc:docMk/>
            <pc:sldMk cId="3217024642" sldId="285"/>
            <ac:graphicFrameMk id="6" creationId="{C4F75529-2DA3-4706-9E20-3C3DABE0224B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9T09:59:50.426" v="2841" actId="20577"/>
        <pc:sldMkLst>
          <pc:docMk/>
          <pc:sldMk cId="1099281042" sldId="286"/>
        </pc:sldMkLst>
        <pc:graphicFrameChg chg="mod modGraphic">
          <ac:chgData name="Ivan Marin" userId="c5449b67-ca53-45d9-ab8e-595f42c69c8e" providerId="ADAL" clId="{42F2CE45-0399-4D50-B86E-6727C3F29E51}" dt="2023-11-09T09:59:50.426" v="2841" actId="20577"/>
          <ac:graphicFrameMkLst>
            <pc:docMk/>
            <pc:sldMk cId="1099281042" sldId="286"/>
            <ac:graphicFrameMk id="6" creationId="{C4F75529-2DA3-4706-9E20-3C3DABE0224B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9T10:05:42.577" v="2872" actId="20577"/>
        <pc:sldMkLst>
          <pc:docMk/>
          <pc:sldMk cId="4188636719" sldId="287"/>
        </pc:sldMkLst>
        <pc:graphicFrameChg chg="mod modGraphic">
          <ac:chgData name="Ivan Marin" userId="c5449b67-ca53-45d9-ab8e-595f42c69c8e" providerId="ADAL" clId="{42F2CE45-0399-4D50-B86E-6727C3F29E51}" dt="2023-11-09T10:05:42.577" v="2872" actId="20577"/>
          <ac:graphicFrameMkLst>
            <pc:docMk/>
            <pc:sldMk cId="4188636719" sldId="287"/>
            <ac:graphicFrameMk id="6" creationId="{C4F75529-2DA3-4706-9E20-3C3DABE0224B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9T10:14:59.518" v="2955" actId="20577"/>
        <pc:sldMkLst>
          <pc:docMk/>
          <pc:sldMk cId="3828610825" sldId="288"/>
        </pc:sldMkLst>
        <pc:graphicFrameChg chg="mod modGraphic">
          <ac:chgData name="Ivan Marin" userId="c5449b67-ca53-45d9-ab8e-595f42c69c8e" providerId="ADAL" clId="{42F2CE45-0399-4D50-B86E-6727C3F29E51}" dt="2023-11-09T10:14:59.518" v="2955" actId="20577"/>
          <ac:graphicFrameMkLst>
            <pc:docMk/>
            <pc:sldMk cId="3828610825" sldId="288"/>
            <ac:graphicFrameMk id="6" creationId="{C4F75529-2DA3-4706-9E20-3C3DABE0224B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9T10:16:45.872" v="2991" actId="20577"/>
        <pc:sldMkLst>
          <pc:docMk/>
          <pc:sldMk cId="1397998777" sldId="289"/>
        </pc:sldMkLst>
        <pc:graphicFrameChg chg="mod modGraphic">
          <ac:chgData name="Ivan Marin" userId="c5449b67-ca53-45d9-ab8e-595f42c69c8e" providerId="ADAL" clId="{42F2CE45-0399-4D50-B86E-6727C3F29E51}" dt="2023-11-09T10:16:45.872" v="2991" actId="20577"/>
          <ac:graphicFrameMkLst>
            <pc:docMk/>
            <pc:sldMk cId="1397998777" sldId="289"/>
            <ac:graphicFrameMk id="6" creationId="{C4F75529-2DA3-4706-9E20-3C3DABE0224B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9T10:24:27.361" v="3061" actId="20577"/>
        <pc:sldMkLst>
          <pc:docMk/>
          <pc:sldMk cId="2657213269" sldId="290"/>
        </pc:sldMkLst>
        <pc:graphicFrameChg chg="mod modGraphic">
          <ac:chgData name="Ivan Marin" userId="c5449b67-ca53-45d9-ab8e-595f42c69c8e" providerId="ADAL" clId="{42F2CE45-0399-4D50-B86E-6727C3F29E51}" dt="2023-11-09T10:24:27.361" v="3061" actId="20577"/>
          <ac:graphicFrameMkLst>
            <pc:docMk/>
            <pc:sldMk cId="2657213269" sldId="290"/>
            <ac:graphicFrameMk id="6" creationId="{C4F75529-2DA3-4706-9E20-3C3DABE0224B}"/>
          </ac:graphicFrameMkLst>
        </pc:graphicFrameChg>
      </pc:sldChg>
      <pc:sldChg chg="addSp delSp modSp add">
        <pc:chgData name="Ivan Marin" userId="c5449b67-ca53-45d9-ab8e-595f42c69c8e" providerId="ADAL" clId="{42F2CE45-0399-4D50-B86E-6727C3F29E51}" dt="2023-11-09T12:40:53.215" v="4188"/>
        <pc:sldMkLst>
          <pc:docMk/>
          <pc:sldMk cId="1335012594" sldId="291"/>
        </pc:sldMkLst>
        <pc:spChg chg="mod">
          <ac:chgData name="Ivan Marin" userId="c5449b67-ca53-45d9-ab8e-595f42c69c8e" providerId="ADAL" clId="{42F2CE45-0399-4D50-B86E-6727C3F29E51}" dt="2023-11-09T11:42:45.500" v="3888" actId="790"/>
          <ac:spMkLst>
            <pc:docMk/>
            <pc:sldMk cId="1335012594" sldId="291"/>
            <ac:spMk id="2" creationId="{76E4741F-C50C-46F3-9323-C762D1AD75FC}"/>
          </ac:spMkLst>
        </pc:spChg>
        <pc:spChg chg="add mod">
          <ac:chgData name="Ivan Marin" userId="c5449b67-ca53-45d9-ab8e-595f42c69c8e" providerId="ADAL" clId="{42F2CE45-0399-4D50-B86E-6727C3F29E51}" dt="2023-11-09T11:51:35.660" v="3893" actId="255"/>
          <ac:spMkLst>
            <pc:docMk/>
            <pc:sldMk cId="1335012594" sldId="291"/>
            <ac:spMk id="3" creationId="{6133F286-F42B-46DE-9A12-6C6F6D5D2513}"/>
          </ac:spMkLst>
        </pc:spChg>
        <pc:spChg chg="add del mod">
          <ac:chgData name="Ivan Marin" userId="c5449b67-ca53-45d9-ab8e-595f42c69c8e" providerId="ADAL" clId="{42F2CE45-0399-4D50-B86E-6727C3F29E51}" dt="2023-11-09T11:50:42.588" v="3890"/>
          <ac:spMkLst>
            <pc:docMk/>
            <pc:sldMk cId="1335012594" sldId="291"/>
            <ac:spMk id="4" creationId="{54E8792E-ABF4-4B1E-B796-DC8963F15343}"/>
          </ac:spMkLst>
        </pc:spChg>
        <pc:graphicFrameChg chg="add mod modGraphic">
          <ac:chgData name="Ivan Marin" userId="c5449b67-ca53-45d9-ab8e-595f42c69c8e" providerId="ADAL" clId="{42F2CE45-0399-4D50-B86E-6727C3F29E51}" dt="2023-11-09T12:39:54.380" v="4186"/>
          <ac:graphicFrameMkLst>
            <pc:docMk/>
            <pc:sldMk cId="1335012594" sldId="291"/>
            <ac:graphicFrameMk id="5" creationId="{CE9A15A1-D95D-4F7B-A2D2-62E8126A697A}"/>
          </ac:graphicFrameMkLst>
        </pc:graphicFrameChg>
        <pc:graphicFrameChg chg="add mod modGraphic">
          <ac:chgData name="Ivan Marin" userId="c5449b67-ca53-45d9-ab8e-595f42c69c8e" providerId="ADAL" clId="{42F2CE45-0399-4D50-B86E-6727C3F29E51}" dt="2023-11-09T12:40:25.160" v="4187"/>
          <ac:graphicFrameMkLst>
            <pc:docMk/>
            <pc:sldMk cId="1335012594" sldId="291"/>
            <ac:graphicFrameMk id="6" creationId="{9813865A-DD16-440B-9699-8F05440E9E80}"/>
          </ac:graphicFrameMkLst>
        </pc:graphicFrameChg>
        <pc:graphicFrameChg chg="add mod modGraphic">
          <ac:chgData name="Ivan Marin" userId="c5449b67-ca53-45d9-ab8e-595f42c69c8e" providerId="ADAL" clId="{42F2CE45-0399-4D50-B86E-6727C3F29E51}" dt="2023-11-09T12:40:53.215" v="4188"/>
          <ac:graphicFrameMkLst>
            <pc:docMk/>
            <pc:sldMk cId="1335012594" sldId="291"/>
            <ac:graphicFrameMk id="7" creationId="{AB7D90BD-FF6C-4E7E-8892-D9B0E971FB61}"/>
          </ac:graphicFrameMkLst>
        </pc:graphicFrameChg>
      </pc:sldChg>
      <pc:sldChg chg="modSp add ord">
        <pc:chgData name="Ivan Marin" userId="c5449b67-ca53-45d9-ab8e-595f42c69c8e" providerId="ADAL" clId="{42F2CE45-0399-4D50-B86E-6727C3F29E51}" dt="2023-11-09T13:23:05.736" v="4379" actId="14100"/>
        <pc:sldMkLst>
          <pc:docMk/>
          <pc:sldMk cId="3959760410" sldId="292"/>
        </pc:sldMkLst>
        <pc:spChg chg="mod">
          <ac:chgData name="Ivan Marin" userId="c5449b67-ca53-45d9-ab8e-595f42c69c8e" providerId="ADAL" clId="{42F2CE45-0399-4D50-B86E-6727C3F29E51}" dt="2023-11-09T13:23:05.736" v="4379" actId="14100"/>
          <ac:spMkLst>
            <pc:docMk/>
            <pc:sldMk cId="3959760410" sldId="292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0:41:57.383" v="3278" actId="20577"/>
          <ac:spMkLst>
            <pc:docMk/>
            <pc:sldMk cId="3959760410" sldId="292"/>
            <ac:spMk id="4" creationId="{514B6F47-229F-47BD-B1F8-2BE5EF0888E3}"/>
          </ac:spMkLst>
        </pc:spChg>
      </pc:sldChg>
      <pc:sldChg chg="modSp add">
        <pc:chgData name="Ivan Marin" userId="c5449b67-ca53-45d9-ab8e-595f42c69c8e" providerId="ADAL" clId="{42F2CE45-0399-4D50-B86E-6727C3F29E51}" dt="2023-11-09T13:23:32.066" v="4402" actId="14100"/>
        <pc:sldMkLst>
          <pc:docMk/>
          <pc:sldMk cId="4107183463" sldId="293"/>
        </pc:sldMkLst>
        <pc:spChg chg="mod">
          <ac:chgData name="Ivan Marin" userId="c5449b67-ca53-45d9-ab8e-595f42c69c8e" providerId="ADAL" clId="{42F2CE45-0399-4D50-B86E-6727C3F29E51}" dt="2023-11-09T13:23:32.066" v="4402" actId="14100"/>
          <ac:spMkLst>
            <pc:docMk/>
            <pc:sldMk cId="4107183463" sldId="293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0:49:11.191" v="3369" actId="20577"/>
          <ac:spMkLst>
            <pc:docMk/>
            <pc:sldMk cId="4107183463" sldId="293"/>
            <ac:spMk id="4" creationId="{514B6F47-229F-47BD-B1F8-2BE5EF0888E3}"/>
          </ac:spMkLst>
        </pc:spChg>
      </pc:sldChg>
      <pc:sldChg chg="modSp add">
        <pc:chgData name="Ivan Marin" userId="c5449b67-ca53-45d9-ab8e-595f42c69c8e" providerId="ADAL" clId="{42F2CE45-0399-4D50-B86E-6727C3F29E51}" dt="2023-11-09T13:23:55.696" v="4424" actId="14100"/>
        <pc:sldMkLst>
          <pc:docMk/>
          <pc:sldMk cId="3961174233" sldId="294"/>
        </pc:sldMkLst>
        <pc:spChg chg="mod">
          <ac:chgData name="Ivan Marin" userId="c5449b67-ca53-45d9-ab8e-595f42c69c8e" providerId="ADAL" clId="{42F2CE45-0399-4D50-B86E-6727C3F29E51}" dt="2023-11-09T13:23:55.696" v="4424" actId="14100"/>
          <ac:spMkLst>
            <pc:docMk/>
            <pc:sldMk cId="3961174233" sldId="294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0:57:08.015" v="3449" actId="20577"/>
          <ac:spMkLst>
            <pc:docMk/>
            <pc:sldMk cId="3961174233" sldId="294"/>
            <ac:spMk id="4" creationId="{514B6F47-229F-47BD-B1F8-2BE5EF0888E3}"/>
          </ac:spMkLst>
        </pc:spChg>
      </pc:sldChg>
      <pc:sldChg chg="modSp add">
        <pc:chgData name="Ivan Marin" userId="c5449b67-ca53-45d9-ab8e-595f42c69c8e" providerId="ADAL" clId="{42F2CE45-0399-4D50-B86E-6727C3F29E51}" dt="2023-11-09T13:24:23.294" v="4446" actId="14100"/>
        <pc:sldMkLst>
          <pc:docMk/>
          <pc:sldMk cId="3130594751" sldId="295"/>
        </pc:sldMkLst>
        <pc:spChg chg="mod">
          <ac:chgData name="Ivan Marin" userId="c5449b67-ca53-45d9-ab8e-595f42c69c8e" providerId="ADAL" clId="{42F2CE45-0399-4D50-B86E-6727C3F29E51}" dt="2023-11-09T13:24:23.294" v="4446" actId="14100"/>
          <ac:spMkLst>
            <pc:docMk/>
            <pc:sldMk cId="3130594751" sldId="295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1:04:49.484" v="3511" actId="20577"/>
          <ac:spMkLst>
            <pc:docMk/>
            <pc:sldMk cId="3130594751" sldId="295"/>
            <ac:spMk id="4" creationId="{514B6F47-229F-47BD-B1F8-2BE5EF0888E3}"/>
          </ac:spMkLst>
        </pc:spChg>
      </pc:sldChg>
      <pc:sldChg chg="modSp add">
        <pc:chgData name="Ivan Marin" userId="c5449b67-ca53-45d9-ab8e-595f42c69c8e" providerId="ADAL" clId="{42F2CE45-0399-4D50-B86E-6727C3F29E51}" dt="2023-11-09T13:24:51.204" v="4468" actId="14100"/>
        <pc:sldMkLst>
          <pc:docMk/>
          <pc:sldMk cId="3162428630" sldId="296"/>
        </pc:sldMkLst>
        <pc:spChg chg="mod">
          <ac:chgData name="Ivan Marin" userId="c5449b67-ca53-45d9-ab8e-595f42c69c8e" providerId="ADAL" clId="{42F2CE45-0399-4D50-B86E-6727C3F29E51}" dt="2023-11-09T13:24:51.204" v="4468" actId="14100"/>
          <ac:spMkLst>
            <pc:docMk/>
            <pc:sldMk cId="3162428630" sldId="296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1:12:46.502" v="3609" actId="255"/>
          <ac:spMkLst>
            <pc:docMk/>
            <pc:sldMk cId="3162428630" sldId="296"/>
            <ac:spMk id="4" creationId="{514B6F47-229F-47BD-B1F8-2BE5EF0888E3}"/>
          </ac:spMkLst>
        </pc:spChg>
      </pc:sldChg>
      <pc:sldChg chg="modSp add ord">
        <pc:chgData name="Ivan Marin" userId="c5449b67-ca53-45d9-ab8e-595f42c69c8e" providerId="ADAL" clId="{42F2CE45-0399-4D50-B86E-6727C3F29E51}" dt="2023-11-09T13:25:13.219" v="4490" actId="14100"/>
        <pc:sldMkLst>
          <pc:docMk/>
          <pc:sldMk cId="2619618776" sldId="297"/>
        </pc:sldMkLst>
        <pc:spChg chg="mod">
          <ac:chgData name="Ivan Marin" userId="c5449b67-ca53-45d9-ab8e-595f42c69c8e" providerId="ADAL" clId="{42F2CE45-0399-4D50-B86E-6727C3F29E51}" dt="2023-11-09T13:25:13.219" v="4490" actId="14100"/>
          <ac:spMkLst>
            <pc:docMk/>
            <pc:sldMk cId="2619618776" sldId="297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1:19:21.676" v="3668" actId="20577"/>
          <ac:spMkLst>
            <pc:docMk/>
            <pc:sldMk cId="2619618776" sldId="297"/>
            <ac:spMk id="4" creationId="{514B6F47-229F-47BD-B1F8-2BE5EF0888E3}"/>
          </ac:spMkLst>
        </pc:spChg>
      </pc:sldChg>
      <pc:sldChg chg="modSp add">
        <pc:chgData name="Ivan Marin" userId="c5449b67-ca53-45d9-ab8e-595f42c69c8e" providerId="ADAL" clId="{42F2CE45-0399-4D50-B86E-6727C3F29E51}" dt="2023-11-09T13:25:35.982" v="4512" actId="14100"/>
        <pc:sldMkLst>
          <pc:docMk/>
          <pc:sldMk cId="1719357486" sldId="298"/>
        </pc:sldMkLst>
        <pc:spChg chg="mod">
          <ac:chgData name="Ivan Marin" userId="c5449b67-ca53-45d9-ab8e-595f42c69c8e" providerId="ADAL" clId="{42F2CE45-0399-4D50-B86E-6727C3F29E51}" dt="2023-11-09T13:25:35.982" v="4512" actId="14100"/>
          <ac:spMkLst>
            <pc:docMk/>
            <pc:sldMk cId="1719357486" sldId="298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1:31:05.765" v="3779"/>
          <ac:spMkLst>
            <pc:docMk/>
            <pc:sldMk cId="1719357486" sldId="298"/>
            <ac:spMk id="4" creationId="{514B6F47-229F-47BD-B1F8-2BE5EF0888E3}"/>
          </ac:spMkLst>
        </pc:spChg>
      </pc:sldChg>
      <pc:sldChg chg="modSp add">
        <pc:chgData name="Ivan Marin" userId="c5449b67-ca53-45d9-ab8e-595f42c69c8e" providerId="ADAL" clId="{42F2CE45-0399-4D50-B86E-6727C3F29E51}" dt="2023-11-09T13:26:09.900" v="4534" actId="14100"/>
        <pc:sldMkLst>
          <pc:docMk/>
          <pc:sldMk cId="676149347" sldId="299"/>
        </pc:sldMkLst>
        <pc:spChg chg="mod">
          <ac:chgData name="Ivan Marin" userId="c5449b67-ca53-45d9-ab8e-595f42c69c8e" providerId="ADAL" clId="{42F2CE45-0399-4D50-B86E-6727C3F29E51}" dt="2023-11-09T13:26:09.900" v="4534" actId="14100"/>
          <ac:spMkLst>
            <pc:docMk/>
            <pc:sldMk cId="676149347" sldId="299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1:35:27.737" v="3835" actId="20577"/>
          <ac:spMkLst>
            <pc:docMk/>
            <pc:sldMk cId="676149347" sldId="299"/>
            <ac:spMk id="4" creationId="{514B6F47-229F-47BD-B1F8-2BE5EF0888E3}"/>
          </ac:spMkLst>
        </pc:spChg>
      </pc:sldChg>
      <pc:sldChg chg="modSp add">
        <pc:chgData name="Ivan Marin" userId="c5449b67-ca53-45d9-ab8e-595f42c69c8e" providerId="ADAL" clId="{42F2CE45-0399-4D50-B86E-6727C3F29E51}" dt="2023-11-09T13:22:28.718" v="4357" actId="14100"/>
        <pc:sldMkLst>
          <pc:docMk/>
          <pc:sldMk cId="2129177304" sldId="300"/>
        </pc:sldMkLst>
        <pc:spChg chg="mod">
          <ac:chgData name="Ivan Marin" userId="c5449b67-ca53-45d9-ab8e-595f42c69c8e" providerId="ADAL" clId="{42F2CE45-0399-4D50-B86E-6727C3F29E51}" dt="2023-11-09T13:22:28.718" v="4357" actId="14100"/>
          <ac:spMkLst>
            <pc:docMk/>
            <pc:sldMk cId="2129177304" sldId="300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1:42:19.261" v="3887" actId="255"/>
          <ac:spMkLst>
            <pc:docMk/>
            <pc:sldMk cId="2129177304" sldId="300"/>
            <ac:spMk id="4" creationId="{514B6F47-229F-47BD-B1F8-2BE5EF0888E3}"/>
          </ac:spMkLst>
        </pc:spChg>
      </pc:sldChg>
      <pc:sldChg chg="modSp add">
        <pc:chgData name="Ivan Marin" userId="c5449b67-ca53-45d9-ab8e-595f42c69c8e" providerId="ADAL" clId="{42F2CE45-0399-4D50-B86E-6727C3F29E51}" dt="2023-11-09T12:42:36.053" v="4191"/>
        <pc:sldMkLst>
          <pc:docMk/>
          <pc:sldMk cId="1875705451" sldId="301"/>
        </pc:sldMkLst>
        <pc:graphicFrameChg chg="mod modGraphic">
          <ac:chgData name="Ivan Marin" userId="c5449b67-ca53-45d9-ab8e-595f42c69c8e" providerId="ADAL" clId="{42F2CE45-0399-4D50-B86E-6727C3F29E51}" dt="2023-11-09T12:41:30.332" v="4189"/>
          <ac:graphicFrameMkLst>
            <pc:docMk/>
            <pc:sldMk cId="1875705451" sldId="301"/>
            <ac:graphicFrameMk id="5" creationId="{CE9A15A1-D95D-4F7B-A2D2-62E8126A697A}"/>
          </ac:graphicFrameMkLst>
        </pc:graphicFrameChg>
        <pc:graphicFrameChg chg="mod modGraphic">
          <ac:chgData name="Ivan Marin" userId="c5449b67-ca53-45d9-ab8e-595f42c69c8e" providerId="ADAL" clId="{42F2CE45-0399-4D50-B86E-6727C3F29E51}" dt="2023-11-09T12:42:01.943" v="4190"/>
          <ac:graphicFrameMkLst>
            <pc:docMk/>
            <pc:sldMk cId="1875705451" sldId="301"/>
            <ac:graphicFrameMk id="6" creationId="{9813865A-DD16-440B-9699-8F05440E9E80}"/>
          </ac:graphicFrameMkLst>
        </pc:graphicFrameChg>
        <pc:graphicFrameChg chg="mod modGraphic">
          <ac:chgData name="Ivan Marin" userId="c5449b67-ca53-45d9-ab8e-595f42c69c8e" providerId="ADAL" clId="{42F2CE45-0399-4D50-B86E-6727C3F29E51}" dt="2023-11-09T12:42:36.053" v="4191"/>
          <ac:graphicFrameMkLst>
            <pc:docMk/>
            <pc:sldMk cId="1875705451" sldId="301"/>
            <ac:graphicFrameMk id="7" creationId="{AB7D90BD-FF6C-4E7E-8892-D9B0E971FB61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9T12:44:36.235" v="4203"/>
        <pc:sldMkLst>
          <pc:docMk/>
          <pc:sldMk cId="775427228" sldId="302"/>
        </pc:sldMkLst>
        <pc:graphicFrameChg chg="mod modGraphic">
          <ac:chgData name="Ivan Marin" userId="c5449b67-ca53-45d9-ab8e-595f42c69c8e" providerId="ADAL" clId="{42F2CE45-0399-4D50-B86E-6727C3F29E51}" dt="2023-11-09T12:43:35.345" v="4192"/>
          <ac:graphicFrameMkLst>
            <pc:docMk/>
            <pc:sldMk cId="775427228" sldId="302"/>
            <ac:graphicFrameMk id="5" creationId="{CE9A15A1-D95D-4F7B-A2D2-62E8126A697A}"/>
          </ac:graphicFrameMkLst>
        </pc:graphicFrameChg>
        <pc:graphicFrameChg chg="mod modGraphic">
          <ac:chgData name="Ivan Marin" userId="c5449b67-ca53-45d9-ab8e-595f42c69c8e" providerId="ADAL" clId="{42F2CE45-0399-4D50-B86E-6727C3F29E51}" dt="2023-11-09T12:44:11.226" v="4202" actId="20577"/>
          <ac:graphicFrameMkLst>
            <pc:docMk/>
            <pc:sldMk cId="775427228" sldId="302"/>
            <ac:graphicFrameMk id="6" creationId="{9813865A-DD16-440B-9699-8F05440E9E80}"/>
          </ac:graphicFrameMkLst>
        </pc:graphicFrameChg>
        <pc:graphicFrameChg chg="mod modGraphic">
          <ac:chgData name="Ivan Marin" userId="c5449b67-ca53-45d9-ab8e-595f42c69c8e" providerId="ADAL" clId="{42F2CE45-0399-4D50-B86E-6727C3F29E51}" dt="2023-11-09T12:44:36.235" v="4203"/>
          <ac:graphicFrameMkLst>
            <pc:docMk/>
            <pc:sldMk cId="775427228" sldId="302"/>
            <ac:graphicFrameMk id="7" creationId="{AB7D90BD-FF6C-4E7E-8892-D9B0E971FB61}"/>
          </ac:graphicFrameMkLst>
        </pc:graphicFrameChg>
      </pc:sldChg>
      <pc:sldChg chg="modSp add">
        <pc:chgData name="Ivan Marin" userId="c5449b67-ca53-45d9-ab8e-595f42c69c8e" providerId="ADAL" clId="{42F2CE45-0399-4D50-B86E-6727C3F29E51}" dt="2023-11-09T12:46:13.821" v="4206"/>
        <pc:sldMkLst>
          <pc:docMk/>
          <pc:sldMk cId="883311983" sldId="303"/>
        </pc:sldMkLst>
        <pc:graphicFrameChg chg="mod modGraphic">
          <ac:chgData name="Ivan Marin" userId="c5449b67-ca53-45d9-ab8e-595f42c69c8e" providerId="ADAL" clId="{42F2CE45-0399-4D50-B86E-6727C3F29E51}" dt="2023-11-09T12:45:15.605" v="4204"/>
          <ac:graphicFrameMkLst>
            <pc:docMk/>
            <pc:sldMk cId="883311983" sldId="303"/>
            <ac:graphicFrameMk id="5" creationId="{CE9A15A1-D95D-4F7B-A2D2-62E8126A697A}"/>
          </ac:graphicFrameMkLst>
        </pc:graphicFrameChg>
        <pc:graphicFrameChg chg="mod modGraphic">
          <ac:chgData name="Ivan Marin" userId="c5449b67-ca53-45d9-ab8e-595f42c69c8e" providerId="ADAL" clId="{42F2CE45-0399-4D50-B86E-6727C3F29E51}" dt="2023-11-09T12:45:39.535" v="4205"/>
          <ac:graphicFrameMkLst>
            <pc:docMk/>
            <pc:sldMk cId="883311983" sldId="303"/>
            <ac:graphicFrameMk id="6" creationId="{9813865A-DD16-440B-9699-8F05440E9E80}"/>
          </ac:graphicFrameMkLst>
        </pc:graphicFrameChg>
        <pc:graphicFrameChg chg="mod modGraphic">
          <ac:chgData name="Ivan Marin" userId="c5449b67-ca53-45d9-ab8e-595f42c69c8e" providerId="ADAL" clId="{42F2CE45-0399-4D50-B86E-6727C3F29E51}" dt="2023-11-09T12:46:13.821" v="4206"/>
          <ac:graphicFrameMkLst>
            <pc:docMk/>
            <pc:sldMk cId="883311983" sldId="303"/>
            <ac:graphicFrameMk id="7" creationId="{AB7D90BD-FF6C-4E7E-8892-D9B0E971FB61}"/>
          </ac:graphicFrameMkLst>
        </pc:graphicFrameChg>
      </pc:sldChg>
      <pc:sldChg chg="addSp delSp modSp add del">
        <pc:chgData name="Ivan Marin" userId="c5449b67-ca53-45d9-ab8e-595f42c69c8e" providerId="ADAL" clId="{42F2CE45-0399-4D50-B86E-6727C3F29E51}" dt="2023-11-09T13:37:03.905" v="4554" actId="2696"/>
        <pc:sldMkLst>
          <pc:docMk/>
          <pc:sldMk cId="2501097234" sldId="304"/>
        </pc:sldMkLst>
        <pc:spChg chg="mod">
          <ac:chgData name="Ivan Marin" userId="c5449b67-ca53-45d9-ab8e-595f42c69c8e" providerId="ADAL" clId="{42F2CE45-0399-4D50-B86E-6727C3F29E51}" dt="2023-11-09T12:48:23.085" v="4211" actId="255"/>
          <ac:spMkLst>
            <pc:docMk/>
            <pc:sldMk cId="2501097234" sldId="304"/>
            <ac:spMk id="2" creationId="{D5136D22-CBA9-4703-959B-CD68C4BC9040}"/>
          </ac:spMkLst>
        </pc:spChg>
        <pc:spChg chg="del">
          <ac:chgData name="Ivan Marin" userId="c5449b67-ca53-45d9-ab8e-595f42c69c8e" providerId="ADAL" clId="{42F2CE45-0399-4D50-B86E-6727C3F29E51}" dt="2023-11-09T12:48:42.800" v="4212"/>
          <ac:spMkLst>
            <pc:docMk/>
            <pc:sldMk cId="2501097234" sldId="304"/>
            <ac:spMk id="3" creationId="{CF102BE7-7AE8-4265-A3E3-C58DEB9765A7}"/>
          </ac:spMkLst>
        </pc:spChg>
        <pc:graphicFrameChg chg="add del">
          <ac:chgData name="Ivan Marin" userId="c5449b67-ca53-45d9-ab8e-595f42c69c8e" providerId="ADAL" clId="{42F2CE45-0399-4D50-B86E-6727C3F29E51}" dt="2023-11-09T12:49:31.350" v="4214"/>
          <ac:graphicFrameMkLst>
            <pc:docMk/>
            <pc:sldMk cId="2501097234" sldId="304"/>
            <ac:graphicFrameMk id="5" creationId="{EEF25707-E7C2-478C-A207-2000A5A300EC}"/>
          </ac:graphicFrameMkLst>
        </pc:graphicFrameChg>
      </pc:sldChg>
      <pc:sldChg chg="delSp modSp add ord">
        <pc:chgData name="Ivan Marin" userId="c5449b67-ca53-45d9-ab8e-595f42c69c8e" providerId="ADAL" clId="{42F2CE45-0399-4D50-B86E-6727C3F29E51}" dt="2023-11-09T13:20:58.484" v="4344" actId="255"/>
        <pc:sldMkLst>
          <pc:docMk/>
          <pc:sldMk cId="3183107134" sldId="305"/>
        </pc:sldMkLst>
        <pc:spChg chg="mod">
          <ac:chgData name="Ivan Marin" userId="c5449b67-ca53-45d9-ab8e-595f42c69c8e" providerId="ADAL" clId="{42F2CE45-0399-4D50-B86E-6727C3F29E51}" dt="2023-11-09T12:54:14.828" v="4229" actId="20577"/>
          <ac:spMkLst>
            <pc:docMk/>
            <pc:sldMk cId="3183107134" sldId="305"/>
            <ac:spMk id="3" creationId="{6133F286-F42B-46DE-9A12-6C6F6D5D2513}"/>
          </ac:spMkLst>
        </pc:spChg>
        <pc:graphicFrameChg chg="mod modGraphic">
          <ac:chgData name="Ivan Marin" userId="c5449b67-ca53-45d9-ab8e-595f42c69c8e" providerId="ADAL" clId="{42F2CE45-0399-4D50-B86E-6727C3F29E51}" dt="2023-11-09T13:20:28.250" v="4341" actId="255"/>
          <ac:graphicFrameMkLst>
            <pc:docMk/>
            <pc:sldMk cId="3183107134" sldId="305"/>
            <ac:graphicFrameMk id="5" creationId="{CE9A15A1-D95D-4F7B-A2D2-62E8126A697A}"/>
          </ac:graphicFrameMkLst>
        </pc:graphicFrameChg>
        <pc:graphicFrameChg chg="del mod modGraphic">
          <ac:chgData name="Ivan Marin" userId="c5449b67-ca53-45d9-ab8e-595f42c69c8e" providerId="ADAL" clId="{42F2CE45-0399-4D50-B86E-6727C3F29E51}" dt="2023-11-09T12:52:36.350" v="4221" actId="478"/>
          <ac:graphicFrameMkLst>
            <pc:docMk/>
            <pc:sldMk cId="3183107134" sldId="305"/>
            <ac:graphicFrameMk id="6" creationId="{9813865A-DD16-440B-9699-8F05440E9E80}"/>
          </ac:graphicFrameMkLst>
        </pc:graphicFrameChg>
        <pc:graphicFrameChg chg="mod modGraphic">
          <ac:chgData name="Ivan Marin" userId="c5449b67-ca53-45d9-ab8e-595f42c69c8e" providerId="ADAL" clId="{42F2CE45-0399-4D50-B86E-6727C3F29E51}" dt="2023-11-09T13:20:58.484" v="4344" actId="255"/>
          <ac:graphicFrameMkLst>
            <pc:docMk/>
            <pc:sldMk cId="3183107134" sldId="305"/>
            <ac:graphicFrameMk id="7" creationId="{AB7D90BD-FF6C-4E7E-8892-D9B0E971FB61}"/>
          </ac:graphicFrameMkLst>
        </pc:graphicFrameChg>
      </pc:sldChg>
      <pc:sldChg chg="addSp delSp modSp add ord">
        <pc:chgData name="Ivan Marin" userId="c5449b67-ca53-45d9-ab8e-595f42c69c8e" providerId="ADAL" clId="{42F2CE45-0399-4D50-B86E-6727C3F29E51}" dt="2023-11-09T13:34:31.310" v="4546" actId="14100"/>
        <pc:sldMkLst>
          <pc:docMk/>
          <pc:sldMk cId="3611848704" sldId="306"/>
        </pc:sldMkLst>
        <pc:spChg chg="mod">
          <ac:chgData name="Ivan Marin" userId="c5449b67-ca53-45d9-ab8e-595f42c69c8e" providerId="ADAL" clId="{42F2CE45-0399-4D50-B86E-6727C3F29E51}" dt="2023-11-09T13:34:18.382" v="4545" actId="14100"/>
          <ac:spMkLst>
            <pc:docMk/>
            <pc:sldMk cId="3611848704" sldId="306"/>
            <ac:spMk id="2" creationId="{2725B96A-8C9F-4D4D-8C99-37876F664137}"/>
          </ac:spMkLst>
        </pc:spChg>
        <pc:spChg chg="del mod">
          <ac:chgData name="Ivan Marin" userId="c5449b67-ca53-45d9-ab8e-595f42c69c8e" providerId="ADAL" clId="{42F2CE45-0399-4D50-B86E-6727C3F29E51}" dt="2023-11-09T13:31:29.540" v="4539"/>
          <ac:spMkLst>
            <pc:docMk/>
            <pc:sldMk cId="3611848704" sldId="306"/>
            <ac:spMk id="4" creationId="{514B6F47-229F-47BD-B1F8-2BE5EF0888E3}"/>
          </ac:spMkLst>
        </pc:spChg>
        <pc:picChg chg="add mod">
          <ac:chgData name="Ivan Marin" userId="c5449b67-ca53-45d9-ab8e-595f42c69c8e" providerId="ADAL" clId="{42F2CE45-0399-4D50-B86E-6727C3F29E51}" dt="2023-11-09T13:34:31.310" v="4546" actId="14100"/>
          <ac:picMkLst>
            <pc:docMk/>
            <pc:sldMk cId="3611848704" sldId="306"/>
            <ac:picMk id="5" creationId="{33C2A786-3B5A-44BC-A96A-557D55D18F09}"/>
          </ac:picMkLst>
        </pc:picChg>
      </pc:sldChg>
      <pc:sldChg chg="addSp delSp add">
        <pc:chgData name="Ivan Marin" userId="c5449b67-ca53-45d9-ab8e-595f42c69c8e" providerId="ADAL" clId="{42F2CE45-0399-4D50-B86E-6727C3F29E51}" dt="2023-11-09T13:33:47.981" v="4543"/>
        <pc:sldMkLst>
          <pc:docMk/>
          <pc:sldMk cId="1966413474" sldId="307"/>
        </pc:sldMkLst>
        <pc:picChg chg="add">
          <ac:chgData name="Ivan Marin" userId="c5449b67-ca53-45d9-ab8e-595f42c69c8e" providerId="ADAL" clId="{42F2CE45-0399-4D50-B86E-6727C3F29E51}" dt="2023-11-09T13:33:47.981" v="4543"/>
          <ac:picMkLst>
            <pc:docMk/>
            <pc:sldMk cId="1966413474" sldId="307"/>
            <ac:picMk id="4" creationId="{53CF72D8-7473-4F76-AE58-DB12416B4B42}"/>
          </ac:picMkLst>
        </pc:picChg>
        <pc:picChg chg="del">
          <ac:chgData name="Ivan Marin" userId="c5449b67-ca53-45d9-ab8e-595f42c69c8e" providerId="ADAL" clId="{42F2CE45-0399-4D50-B86E-6727C3F29E51}" dt="2023-11-09T13:32:21.444" v="4542" actId="478"/>
          <ac:picMkLst>
            <pc:docMk/>
            <pc:sldMk cId="1966413474" sldId="307"/>
            <ac:picMk id="5" creationId="{33C2A786-3B5A-44BC-A96A-557D55D18F09}"/>
          </ac:picMkLst>
        </pc:picChg>
      </pc:sldChg>
      <pc:sldChg chg="addSp delSp modSp add">
        <pc:chgData name="Ivan Marin" userId="c5449b67-ca53-45d9-ab8e-595f42c69c8e" providerId="ADAL" clId="{42F2CE45-0399-4D50-B86E-6727C3F29E51}" dt="2023-11-09T13:45:06.695" v="4588" actId="123"/>
        <pc:sldMkLst>
          <pc:docMk/>
          <pc:sldMk cId="2352045780" sldId="308"/>
        </pc:sldMkLst>
        <pc:spChg chg="mod">
          <ac:chgData name="Ivan Marin" userId="c5449b67-ca53-45d9-ab8e-595f42c69c8e" providerId="ADAL" clId="{42F2CE45-0399-4D50-B86E-6727C3F29E51}" dt="2023-11-09T13:37:19.495" v="4555" actId="2711"/>
          <ac:spMkLst>
            <pc:docMk/>
            <pc:sldMk cId="2352045780" sldId="308"/>
            <ac:spMk id="3" creationId="{FA2D4CD5-9CC6-44B9-AA57-0BEC1C4298F9}"/>
          </ac:spMkLst>
        </pc:spChg>
        <pc:spChg chg="add del mod">
          <ac:chgData name="Ivan Marin" userId="c5449b67-ca53-45d9-ab8e-595f42c69c8e" providerId="ADAL" clId="{42F2CE45-0399-4D50-B86E-6727C3F29E51}" dt="2023-11-09T13:42:00.894" v="4579"/>
          <ac:spMkLst>
            <pc:docMk/>
            <pc:sldMk cId="2352045780" sldId="308"/>
            <ac:spMk id="5" creationId="{2C7CFFDA-365A-4489-B034-3A2DC8DFD5E5}"/>
          </ac:spMkLst>
        </pc:spChg>
        <pc:spChg chg="add mod">
          <ac:chgData name="Ivan Marin" userId="c5449b67-ca53-45d9-ab8e-595f42c69c8e" providerId="ADAL" clId="{42F2CE45-0399-4D50-B86E-6727C3F29E51}" dt="2023-11-09T13:45:06.695" v="4588" actId="123"/>
          <ac:spMkLst>
            <pc:docMk/>
            <pc:sldMk cId="2352045780" sldId="308"/>
            <ac:spMk id="6" creationId="{EDD8A6FA-0D3D-4E04-B642-48209C65DEB3}"/>
          </ac:spMkLst>
        </pc:spChg>
        <pc:picChg chg="del">
          <ac:chgData name="Ivan Marin" userId="c5449b67-ca53-45d9-ab8e-595f42c69c8e" providerId="ADAL" clId="{42F2CE45-0399-4D50-B86E-6727C3F29E51}" dt="2023-11-09T13:37:25.666" v="4556" actId="478"/>
          <ac:picMkLst>
            <pc:docMk/>
            <pc:sldMk cId="2352045780" sldId="308"/>
            <ac:picMk id="4" creationId="{53CF72D8-7473-4F76-AE58-DB12416B4B42}"/>
          </ac:picMkLst>
        </pc:picChg>
      </pc:sldChg>
      <pc:sldChg chg="modSp add">
        <pc:chgData name="Ivan Marin" userId="c5449b67-ca53-45d9-ab8e-595f42c69c8e" providerId="ADAL" clId="{42F2CE45-0399-4D50-B86E-6727C3F29E51}" dt="2023-11-09T13:45:31.820" v="4589" actId="14100"/>
        <pc:sldMkLst>
          <pc:docMk/>
          <pc:sldMk cId="3587907917" sldId="309"/>
        </pc:sldMkLst>
        <pc:spChg chg="mod">
          <ac:chgData name="Ivan Marin" userId="c5449b67-ca53-45d9-ab8e-595f42c69c8e" providerId="ADAL" clId="{42F2CE45-0399-4D50-B86E-6727C3F29E51}" dt="2023-11-09T13:42:43.848" v="4581"/>
          <ac:spMkLst>
            <pc:docMk/>
            <pc:sldMk cId="3587907917" sldId="309"/>
            <ac:spMk id="3" creationId="{FA2D4CD5-9CC6-44B9-AA57-0BEC1C4298F9}"/>
          </ac:spMkLst>
        </pc:spChg>
        <pc:spChg chg="mod">
          <ac:chgData name="Ivan Marin" userId="c5449b67-ca53-45d9-ab8e-595f42c69c8e" providerId="ADAL" clId="{42F2CE45-0399-4D50-B86E-6727C3F29E51}" dt="2023-11-09T13:45:31.820" v="4589" actId="14100"/>
          <ac:spMkLst>
            <pc:docMk/>
            <pc:sldMk cId="3587907917" sldId="309"/>
            <ac:spMk id="6" creationId="{EDD8A6FA-0D3D-4E04-B642-48209C65DE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EAB16-A18A-7F4D-BF8F-A0299AD52808}" type="datetimeFigureOut">
              <a:rPr lang="en-HR" smtClean="0"/>
              <a:t>12/18/2023</a:t>
            </a:fld>
            <a:endParaRPr lang="en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45076-DED2-694C-9675-E9D995274721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556412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zervirano mjesto slike slajda 1">
            <a:extLst>
              <a:ext uri="{FF2B5EF4-FFF2-40B4-BE49-F238E27FC236}">
                <a16:creationId xmlns:a16="http://schemas.microsoft.com/office/drawing/2014/main" id="{5B1D2465-DA1B-456D-AACC-1EC4367017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Rezervirano mjesto bilježaka 2">
            <a:extLst>
              <a:ext uri="{FF2B5EF4-FFF2-40B4-BE49-F238E27FC236}">
                <a16:creationId xmlns:a16="http://schemas.microsoft.com/office/drawing/2014/main" id="{04CFEDD9-90BB-4EDC-A47F-DB00A33484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r-HR" altLang="en-US" dirty="0"/>
          </a:p>
        </p:txBody>
      </p:sp>
      <p:sp>
        <p:nvSpPr>
          <p:cNvPr id="13316" name="Rezervirano mjesto broja slajda 3">
            <a:extLst>
              <a:ext uri="{FF2B5EF4-FFF2-40B4-BE49-F238E27FC236}">
                <a16:creationId xmlns:a16="http://schemas.microsoft.com/office/drawing/2014/main" id="{0BB75359-729A-4856-9742-50F6C03582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5B51DD-22D2-45D8-9721-91E1E879F4B0}" type="slidenum">
              <a:rPr lang="hr-HR" altLang="en-US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hr-HR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logo">
    <p:bg>
      <p:bgPr>
        <a:solidFill>
          <a:srgbClr val="0061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16FEAAD-D004-39A6-F973-9BBCD55F26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09800" y="682812"/>
            <a:ext cx="7772400" cy="549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3125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_naslov + natukn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CFD01-6C64-33A9-19FB-F1DDF1A6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5314882" cy="5297714"/>
          </a:xfrm>
        </p:spPr>
        <p:txBody>
          <a:bodyPr/>
          <a:lstStyle>
            <a:lvl1pPr>
              <a:defRPr sz="5500"/>
            </a:lvl1pPr>
          </a:lstStyle>
          <a:p>
            <a:r>
              <a:rPr lang="en-GB" dirty="0"/>
              <a:t>Manji </a:t>
            </a:r>
            <a:r>
              <a:rPr lang="en-GB" dirty="0" err="1"/>
              <a:t>naslov</a:t>
            </a:r>
            <a:endParaRPr lang="en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BF05F6-1FFA-5176-5A76-E155F819A82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456363" y="368301"/>
            <a:ext cx="5314881" cy="6300788"/>
          </a:xfrm>
        </p:spPr>
        <p:txBody>
          <a:bodyPr anchor="b"/>
          <a:lstStyle/>
          <a:p>
            <a:pPr lvl="0"/>
            <a:r>
              <a:rPr lang="en-GB" dirty="0" err="1"/>
              <a:t>Tekst</a:t>
            </a:r>
            <a:r>
              <a:rPr lang="en-GB" dirty="0"/>
              <a:t> u </a:t>
            </a:r>
            <a:r>
              <a:rPr lang="en-GB" dirty="0" err="1"/>
              <a:t>natuknicama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H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62D79-0F91-9E88-BB78-B799BD321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2C0E1-C46A-F642-8B40-6EEBC94BA63A}" type="datetime1">
              <a:rPr lang="hr-HR" smtClean="0"/>
              <a:t>18.12.2023.</a:t>
            </a:fld>
            <a:endParaRPr lang="en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0245D7-D880-76F0-BC63-6A237C44A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993278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067" userDrawn="1">
          <p15:clr>
            <a:srgbClr val="FBAE40"/>
          </p15:clr>
        </p15:guide>
        <p15:guide id="4" pos="3613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05_naslov + natuknic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72C8-4B2D-215B-8C8D-492DFD9829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5314882" cy="1917217"/>
          </a:xfrm>
        </p:spPr>
        <p:txBody>
          <a:bodyPr/>
          <a:lstStyle>
            <a:lvl1pPr>
              <a:defRPr sz="5500"/>
            </a:lvl1pPr>
          </a:lstStyle>
          <a:p>
            <a:r>
              <a:rPr lang="en-GB" dirty="0"/>
              <a:t>Manji </a:t>
            </a:r>
            <a:r>
              <a:rPr lang="en-GB" dirty="0" err="1"/>
              <a:t>naslov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nastavak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nastavak</a:t>
            </a:r>
            <a:endParaRPr lang="en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1C4B6-1DEE-02CF-2C4E-3079D436DD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0756" y="2619672"/>
            <a:ext cx="5314882" cy="3399466"/>
          </a:xfrm>
        </p:spPr>
        <p:txBody>
          <a:bodyPr anchor="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H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ED1EEB-131C-DF06-4854-63F8D55D3B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6362" y="2619671"/>
            <a:ext cx="5314882" cy="3399467"/>
          </a:xfrm>
        </p:spPr>
        <p:txBody>
          <a:bodyPr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D9EE05-A909-BCE1-1CA5-D0A1E6D31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D753-425A-C04C-92C7-D1704BEF521A}" type="datetime1">
              <a:rPr lang="hr-HR" smtClean="0"/>
              <a:t>18.12.2023.</a:t>
            </a:fld>
            <a:endParaRPr lang="en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1793F0-D961-A142-8CF1-66098DEDA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5988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38" userDrawn="1">
          <p15:clr>
            <a:srgbClr val="FBAE40"/>
          </p15:clr>
        </p15:guide>
        <p15:guide id="2" orient="horz" pos="232" userDrawn="1">
          <p15:clr>
            <a:srgbClr val="FBAE40"/>
          </p15:clr>
        </p15:guide>
        <p15:guide id="3" orient="horz" pos="3793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pos="4067" userDrawn="1">
          <p15:clr>
            <a:srgbClr val="FBAE40"/>
          </p15:clr>
        </p15:guide>
        <p15:guide id="6" pos="3613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06_naslov + tekst + natukn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50FB4-3B55-E7BD-F899-42957AC72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1"/>
            <a:ext cx="5314882" cy="1625212"/>
          </a:xfrm>
        </p:spPr>
        <p:txBody>
          <a:bodyPr anchor="t"/>
          <a:lstStyle>
            <a:lvl1pPr>
              <a:defRPr sz="5500"/>
            </a:lvl1pPr>
          </a:lstStyle>
          <a:p>
            <a:r>
              <a:rPr lang="en-GB" dirty="0"/>
              <a:t>Manji </a:t>
            </a:r>
            <a:r>
              <a:rPr lang="en-GB" dirty="0" err="1"/>
              <a:t>naslov</a:t>
            </a:r>
            <a:endParaRPr lang="en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B6A13-357A-2DAA-B859-73379556DC4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474279" y="2600325"/>
            <a:ext cx="5296965" cy="4068763"/>
          </a:xfrm>
        </p:spPr>
        <p:txBody>
          <a:bodyPr anchor="b"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 err="1"/>
              <a:t>Tekst</a:t>
            </a:r>
            <a:r>
              <a:rPr lang="en-GB" dirty="0"/>
              <a:t> u </a:t>
            </a:r>
            <a:r>
              <a:rPr lang="en-GB" dirty="0" err="1"/>
              <a:t>natuknicama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H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9B62E-F247-D1EF-F737-94362731227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20756" y="2600325"/>
            <a:ext cx="5314882" cy="3416754"/>
          </a:xfrm>
        </p:spPr>
        <p:txBody>
          <a:bodyPr anchor="b">
            <a:noAutofit/>
          </a:bodyPr>
          <a:lstStyle>
            <a:lvl1pPr marL="0" indent="0">
              <a:buNone/>
              <a:defRPr sz="21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 err="1"/>
              <a:t>Kontinuirani</a:t>
            </a:r>
            <a:r>
              <a:rPr lang="en-GB" dirty="0"/>
              <a:t> </a:t>
            </a:r>
            <a:r>
              <a:rPr lang="en-GB" dirty="0" err="1"/>
              <a:t>tekst</a:t>
            </a:r>
            <a:r>
              <a:rPr lang="en-GB" dirty="0"/>
              <a:t>…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5727DB-6390-394F-CFB7-B73F2C5D1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FB50-B83B-7243-9897-250296530E16}" type="datetime1">
              <a:rPr lang="hr-HR" smtClean="0"/>
              <a:t>18.12.2023.</a:t>
            </a:fld>
            <a:endParaRPr lang="en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D0806E-A2EB-A36F-2692-A2B9FF3A0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4135452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38" userDrawn="1">
          <p15:clr>
            <a:srgbClr val="FBAE40"/>
          </p15:clr>
        </p15:guide>
        <p15:guide id="2" orient="horz" pos="232" userDrawn="1">
          <p15:clr>
            <a:srgbClr val="FBAE40"/>
          </p15:clr>
        </p15:guide>
        <p15:guide id="3" orient="horz" pos="3793" userDrawn="1">
          <p15:clr>
            <a:srgbClr val="FBAE40"/>
          </p15:clr>
        </p15:guide>
        <p15:guide id="4" pos="3613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06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07_naslov + slika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EEC3C-5D1A-7583-FABA-7D0425DDC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5314882" cy="1608177"/>
          </a:xfrm>
        </p:spPr>
        <p:txBody>
          <a:bodyPr anchor="t"/>
          <a:lstStyle>
            <a:lvl1pPr>
              <a:defRPr sz="5500"/>
            </a:lvl1pPr>
          </a:lstStyle>
          <a:p>
            <a:r>
              <a:rPr lang="en-GB" dirty="0"/>
              <a:t>Manji </a:t>
            </a:r>
            <a:r>
              <a:rPr lang="en-GB" dirty="0" err="1"/>
              <a:t>naslov</a:t>
            </a:r>
            <a:endParaRPr lang="en-H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5E4E78-1B62-5E43-E320-612CE697F22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96000" y="0"/>
            <a:ext cx="6096000" cy="685799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HR" dirty="0"/>
              <a:t>Umetnuti sliku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F363FF-C3D5-7E56-77F8-25FF1A624D3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20756" y="2600325"/>
            <a:ext cx="5314882" cy="3421063"/>
          </a:xfrm>
        </p:spPr>
        <p:txBody>
          <a:bodyPr anchor="b">
            <a:noAutofit/>
          </a:bodyPr>
          <a:lstStyle>
            <a:lvl1pPr marL="0" indent="0">
              <a:buNone/>
              <a:defRPr sz="21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 err="1"/>
              <a:t>Kontinuirani</a:t>
            </a:r>
            <a:r>
              <a:rPr lang="en-GB" dirty="0"/>
              <a:t> </a:t>
            </a:r>
            <a:r>
              <a:rPr lang="en-GB" dirty="0" err="1"/>
              <a:t>tekst</a:t>
            </a:r>
            <a:r>
              <a:rPr lang="en-GB" dirty="0"/>
              <a:t>…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4EF85E-CC9B-5270-7F46-1B2C62FAA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72DEE-956C-F949-B6F2-C164B0A9C4BD}" type="datetime1">
              <a:rPr lang="hr-HR" smtClean="0"/>
              <a:t>18.12.2023.</a:t>
            </a:fld>
            <a:endParaRPr lang="en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92556C-D44E-FB53-9A52-42656C62D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867287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38" userDrawn="1">
          <p15:clr>
            <a:srgbClr val="FBAE40"/>
          </p15:clr>
        </p15:guide>
        <p15:guide id="2" orient="horz" pos="232" userDrawn="1">
          <p15:clr>
            <a:srgbClr val="FBAE40"/>
          </p15:clr>
        </p15:guide>
        <p15:guide id="3" orient="horz" pos="3793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pos="36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naslov + slik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EEC3C-5D1A-7583-FABA-7D0425DDC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11350488" cy="710293"/>
          </a:xfrm>
        </p:spPr>
        <p:txBody>
          <a:bodyPr anchor="t"/>
          <a:lstStyle>
            <a:lvl1pPr>
              <a:defRPr sz="5500"/>
            </a:lvl1pPr>
          </a:lstStyle>
          <a:p>
            <a:r>
              <a:rPr lang="en-GB" dirty="0"/>
              <a:t>Manji </a:t>
            </a:r>
            <a:r>
              <a:rPr lang="en-GB" dirty="0" err="1"/>
              <a:t>naslov</a:t>
            </a:r>
            <a:r>
              <a:rPr lang="en-GB" dirty="0"/>
              <a:t> se </a:t>
            </a:r>
            <a:r>
              <a:rPr lang="en-GB" dirty="0" err="1"/>
              <a:t>širi</a:t>
            </a:r>
            <a:r>
              <a:rPr lang="en-GB" dirty="0"/>
              <a:t> </a:t>
            </a:r>
            <a:r>
              <a:rPr lang="en-GB" dirty="0" err="1"/>
              <a:t>kad</a:t>
            </a:r>
            <a:r>
              <a:rPr lang="en-GB" dirty="0"/>
              <a:t> je </a:t>
            </a:r>
            <a:r>
              <a:rPr lang="en-GB" dirty="0" err="1"/>
              <a:t>slika</a:t>
            </a:r>
            <a:r>
              <a:rPr lang="en-GB" dirty="0"/>
              <a:t> </a:t>
            </a:r>
            <a:r>
              <a:rPr lang="en-GB" dirty="0" err="1"/>
              <a:t>ispod</a:t>
            </a:r>
            <a:endParaRPr lang="en-H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5E4E78-1B62-5E43-E320-612CE697F22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20756" y="1553934"/>
            <a:ext cx="11350488" cy="446745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HR" dirty="0"/>
              <a:t>Umetnuti sliku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4EF85E-CC9B-5270-7F46-1B2C62FAA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EB995-B004-664D-BF99-CACEBB67FA1F}" type="datetime1">
              <a:rPr lang="hr-HR" smtClean="0"/>
              <a:t>18.12.2023.</a:t>
            </a:fld>
            <a:endParaRPr lang="en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92556C-D44E-FB53-9A52-42656C62D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858177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  <p15:guide id="2" orient="horz" pos="3793" userDrawn="1">
          <p15:clr>
            <a:srgbClr val="FBAE40"/>
          </p15:clr>
        </p15:guide>
        <p15:guide id="3" orient="horz" pos="981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velika slika + veliki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5E4E78-1B62-5E43-E320-612CE697F22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HR" dirty="0"/>
              <a:t>Umetnuti sliku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4EEC3C-5D1A-7583-FABA-7D0425DDC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400050"/>
            <a:ext cx="11433787" cy="5621338"/>
          </a:xfrm>
        </p:spPr>
        <p:txBody>
          <a:bodyPr anchor="t"/>
          <a:lstStyle>
            <a:lvl1pPr>
              <a:defRPr sz="16000"/>
            </a:lvl1pPr>
          </a:lstStyle>
          <a:p>
            <a:r>
              <a:rPr lang="en-GB" dirty="0" err="1"/>
              <a:t>Veliki</a:t>
            </a:r>
            <a:r>
              <a:rPr lang="en-GB" dirty="0"/>
              <a:t> </a:t>
            </a:r>
            <a:r>
              <a:rPr lang="en-GB" dirty="0" err="1"/>
              <a:t>naslov</a:t>
            </a:r>
            <a:r>
              <a:rPr lang="en-GB" dirty="0"/>
              <a:t> </a:t>
            </a:r>
            <a:r>
              <a:rPr lang="en-GB" dirty="0" err="1"/>
              <a:t>preko</a:t>
            </a:r>
            <a:r>
              <a:rPr lang="en-GB" dirty="0"/>
              <a:t> </a:t>
            </a:r>
            <a:r>
              <a:rPr lang="en-GB" dirty="0" err="1"/>
              <a:t>slike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staviti</a:t>
            </a:r>
            <a:r>
              <a:rPr lang="en-GB" dirty="0"/>
              <a:t> u </a:t>
            </a:r>
            <a:r>
              <a:rPr lang="en-GB" dirty="0" err="1"/>
              <a:t>bijelu</a:t>
            </a:r>
            <a:endParaRPr lang="en-HR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4EF85E-CC9B-5270-7F46-1B2C62FAA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9835-2C87-D84F-8315-EC079D5604C3}" type="datetime1">
              <a:rPr lang="hr-HR" smtClean="0"/>
              <a:t>18.12.2023.</a:t>
            </a:fld>
            <a:endParaRPr lang="en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92556C-D44E-FB53-9A52-42656C62D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 dirty="0"/>
          </a:p>
        </p:txBody>
      </p:sp>
    </p:spTree>
    <p:extLst>
      <p:ext uri="{BB962C8B-B14F-4D97-AF65-F5344CB8AC3E}">
        <p14:creationId xmlns:p14="http://schemas.microsoft.com/office/powerpoint/2010/main" val="776072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velika slika + manji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5E4E78-1B62-5E43-E320-612CE697F22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HR" dirty="0"/>
              <a:t>Umetnuti sliku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4EEC3C-5D1A-7583-FABA-7D0425DDC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400050"/>
            <a:ext cx="5314881" cy="5621338"/>
          </a:xfrm>
        </p:spPr>
        <p:txBody>
          <a:bodyPr anchor="t"/>
          <a:lstStyle>
            <a:lvl1pPr>
              <a:defRPr sz="5500"/>
            </a:lvl1pPr>
          </a:lstStyle>
          <a:p>
            <a:r>
              <a:rPr lang="en-GB" dirty="0"/>
              <a:t>Manji </a:t>
            </a:r>
            <a:r>
              <a:rPr lang="en-GB" dirty="0" err="1"/>
              <a:t>naslov</a:t>
            </a:r>
            <a:r>
              <a:rPr lang="en-GB" dirty="0"/>
              <a:t> </a:t>
            </a:r>
            <a:r>
              <a:rPr lang="en-GB" dirty="0" err="1"/>
              <a:t>preko</a:t>
            </a:r>
            <a:r>
              <a:rPr lang="en-GB" dirty="0"/>
              <a:t> </a:t>
            </a:r>
            <a:r>
              <a:rPr lang="en-GB" dirty="0" err="1"/>
              <a:t>slike</a:t>
            </a:r>
            <a:endParaRPr lang="en-HR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4EF85E-CC9B-5270-7F46-1B2C62FAA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8C8C6-9B5A-814A-9809-A9166F797610}" type="datetime1">
              <a:rPr lang="hr-HR" smtClean="0"/>
              <a:t>18.12.2023.</a:t>
            </a:fld>
            <a:endParaRPr lang="en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92556C-D44E-FB53-9A52-42656C62D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 dirty="0"/>
          </a:p>
        </p:txBody>
      </p:sp>
    </p:spTree>
    <p:extLst>
      <p:ext uri="{BB962C8B-B14F-4D97-AF65-F5344CB8AC3E}">
        <p14:creationId xmlns:p14="http://schemas.microsoft.com/office/powerpoint/2010/main" val="21723418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3793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76DD018-5BA6-CC6F-0584-CD49E7EA9C0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0755" y="356704"/>
            <a:ext cx="5314883" cy="3309060"/>
          </a:xfrm>
        </p:spPr>
        <p:txBody>
          <a:bodyPr>
            <a:normAutofit/>
          </a:bodyPr>
          <a:lstStyle>
            <a:lvl1pPr marL="0" indent="0" algn="l">
              <a:buNone/>
              <a:defRPr sz="5500">
                <a:latin typeface="Boogy Brut Poster White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HR" dirty="0"/>
              <a:t>Manji naslov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3B187-168E-D470-1FD2-CB065EC4E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9334A-1540-1445-9009-5D4133187A5B}" type="datetime1">
              <a:rPr lang="hr-HR" smtClean="0"/>
              <a:t>18.12.2023.</a:t>
            </a:fld>
            <a:endParaRPr lang="en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EDE5E6-DC4A-9984-E2E9-97A62C0D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534470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3613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00_praza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D8D8A0-DD76-97DD-11FC-F9EC7E8F8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559D-42AF-9D4D-98F7-FAC1B5952D8C}" type="datetime1">
              <a:rPr lang="hr-HR" smtClean="0"/>
              <a:t>18.12.2023.</a:t>
            </a:fld>
            <a:endParaRPr lang="en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4F3B80-C8E0-10DB-BAE1-4150FB4D9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223769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01_naslov prezentacije">
    <p:bg>
      <p:bgPr>
        <a:solidFill>
          <a:srgbClr val="0061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F79A7-2BD5-B1BB-96F4-C0DDB4215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11350488" cy="41067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Naslov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prezentacije</a:t>
            </a:r>
            <a:endParaRPr lang="en-H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E1B87C-24BC-070B-796F-B10C50C5E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135804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1_naslov i podnaslov prezentacije">
    <p:bg>
      <p:bgPr>
        <a:solidFill>
          <a:srgbClr val="0061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7730D-BF0A-0125-3DBB-D0F2C58683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11350488" cy="4709886"/>
          </a:xfrm>
        </p:spPr>
        <p:txBody>
          <a:bodyPr anchor="t"/>
          <a:lstStyle>
            <a:lvl1pPr>
              <a:defRPr sz="160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Naslov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preze</a:t>
            </a:r>
            <a:endParaRPr lang="en-H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97A1B1-A3A2-BAAF-119B-394BFB7DDA4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75920" y="2419352"/>
            <a:ext cx="2928596" cy="1543050"/>
          </a:xfrm>
        </p:spPr>
        <p:txBody>
          <a:bodyPr anchor="b">
            <a:norm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err="1"/>
              <a:t>Podnaslov</a:t>
            </a:r>
            <a:r>
              <a:rPr lang="en-GB" dirty="0"/>
              <a:t>/ </a:t>
            </a:r>
            <a:r>
              <a:rPr lang="en-GB" dirty="0" err="1"/>
              <a:t>nastavak</a:t>
            </a:r>
            <a:r>
              <a:rPr lang="en-GB" dirty="0"/>
              <a:t> </a:t>
            </a:r>
            <a:r>
              <a:rPr lang="en-GB" dirty="0" err="1"/>
              <a:t>naslova</a:t>
            </a:r>
            <a:r>
              <a:rPr lang="en-GB" dirty="0"/>
              <a:t>/ datum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mjesto</a:t>
            </a:r>
            <a:r>
              <a:rPr lang="en-GB" dirty="0"/>
              <a:t> (</a:t>
            </a:r>
            <a:r>
              <a:rPr lang="en-GB" dirty="0" err="1"/>
              <a:t>lijevo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dolje</a:t>
            </a:r>
            <a:r>
              <a:rPr lang="en-GB" dirty="0"/>
              <a:t> </a:t>
            </a:r>
            <a:r>
              <a:rPr lang="en-GB" dirty="0" err="1"/>
              <a:t>poravnati</a:t>
            </a:r>
            <a:r>
              <a:rPr lang="en-GB" dirty="0"/>
              <a:t> </a:t>
            </a:r>
            <a:r>
              <a:rPr lang="en-GB" dirty="0" err="1"/>
              <a:t>uz</a:t>
            </a:r>
            <a:r>
              <a:rPr lang="en-GB" dirty="0"/>
              <a:t> </a:t>
            </a:r>
            <a:r>
              <a:rPr lang="en-GB" dirty="0" err="1"/>
              <a:t>završetak</a:t>
            </a:r>
            <a:r>
              <a:rPr lang="en-GB" dirty="0"/>
              <a:t> </a:t>
            </a:r>
            <a:r>
              <a:rPr lang="en-GB" dirty="0" err="1"/>
              <a:t>naslova</a:t>
            </a:r>
            <a:r>
              <a:rPr lang="en-GB" dirty="0"/>
              <a:t>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ECA82-96A0-CF70-EA60-4B4EF59B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016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02_veliki naslov_pla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F79A7-2BD5-B1BB-96F4-C0DDB4215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11350488" cy="410674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 err="1"/>
              <a:t>Veliki</a:t>
            </a:r>
            <a:r>
              <a:rPr lang="en-GB" dirty="0"/>
              <a:t> </a:t>
            </a:r>
            <a:r>
              <a:rPr lang="en-GB" dirty="0" err="1"/>
              <a:t>naslov</a:t>
            </a:r>
            <a:endParaRPr lang="en-H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CCE886-0F84-61EF-DB75-F1247AC13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18999-F507-564C-87F6-747DD648C567}" type="datetime1">
              <a:rPr lang="hr-HR" smtClean="0"/>
              <a:t>18.12.2023.</a:t>
            </a:fld>
            <a:endParaRPr lang="en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E1B87C-24BC-070B-796F-B10C50C5E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166530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02_veliki naslov_be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F79A7-2BD5-B1BB-96F4-C0DDB4215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11350488" cy="410674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GB" dirty="0" err="1"/>
              <a:t>Veliki</a:t>
            </a:r>
            <a:r>
              <a:rPr lang="en-GB" dirty="0"/>
              <a:t> </a:t>
            </a:r>
            <a:r>
              <a:rPr lang="en-GB" dirty="0" err="1"/>
              <a:t>naslov</a:t>
            </a:r>
            <a:endParaRPr lang="en-H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CCE886-0F84-61EF-DB75-F1247AC13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18999-F507-564C-87F6-747DD648C567}" type="datetime1">
              <a:rPr lang="hr-HR" smtClean="0"/>
              <a:t>18.12.2023.</a:t>
            </a:fld>
            <a:endParaRPr lang="en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E1B87C-24BC-070B-796F-B10C50C5E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570700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02_veliki naslov_naranca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F79A7-2BD5-B1BB-96F4-C0DDB4215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11350488" cy="4106743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GB" dirty="0" err="1"/>
              <a:t>Veliki</a:t>
            </a:r>
            <a:r>
              <a:rPr lang="en-GB" dirty="0"/>
              <a:t> </a:t>
            </a:r>
            <a:r>
              <a:rPr lang="en-GB" dirty="0" err="1"/>
              <a:t>naslov</a:t>
            </a:r>
            <a:endParaRPr lang="en-H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CCE886-0F84-61EF-DB75-F1247AC13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AD53-DFAB-C04B-9C70-20D337672C1D}" type="datetime1">
              <a:rPr lang="hr-HR" smtClean="0"/>
              <a:t>18.12.2023.</a:t>
            </a:fld>
            <a:endParaRPr lang="en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E1B87C-24BC-070B-796F-B10C50C5E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1739067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02_veliki naslov_roz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F79A7-2BD5-B1BB-96F4-C0DDB4215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11350488" cy="4106743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GB" dirty="0" err="1"/>
              <a:t>Veliki</a:t>
            </a:r>
            <a:r>
              <a:rPr lang="en-GB" dirty="0"/>
              <a:t> </a:t>
            </a:r>
            <a:r>
              <a:rPr lang="en-GB" dirty="0" err="1"/>
              <a:t>naslov</a:t>
            </a:r>
            <a:endParaRPr lang="en-H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CCE886-0F84-61EF-DB75-F1247AC13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CF82-A2BC-7842-ACD5-83FC77FA1D5B}" type="datetime1">
              <a:rPr lang="hr-HR" smtClean="0"/>
              <a:t>18.12.2023.</a:t>
            </a:fld>
            <a:endParaRPr lang="en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E1B87C-24BC-070B-796F-B10C50C5E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055708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02_veliki naslov_zel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F79A7-2BD5-B1BB-96F4-C0DDB4215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11350488" cy="4106743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GB" dirty="0" err="1"/>
              <a:t>Veliki</a:t>
            </a:r>
            <a:r>
              <a:rPr lang="en-GB" dirty="0"/>
              <a:t> </a:t>
            </a:r>
            <a:r>
              <a:rPr lang="en-GB" dirty="0" err="1"/>
              <a:t>naslov</a:t>
            </a:r>
            <a:endParaRPr lang="en-H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CCE886-0F84-61EF-DB75-F1247AC13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2D30A-3C4F-3943-9D4D-671D7E74EBBC}" type="datetime1">
              <a:rPr lang="hr-HR" smtClean="0"/>
              <a:t>18.12.2023.</a:t>
            </a:fld>
            <a:endParaRPr lang="en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E1B87C-24BC-070B-796F-B10C50C5E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083052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3_naslov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7730D-BF0A-0125-3DBB-D0F2C58683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756" y="368300"/>
            <a:ext cx="5314882" cy="4709886"/>
          </a:xfrm>
        </p:spPr>
        <p:txBody>
          <a:bodyPr anchor="t"/>
          <a:lstStyle>
            <a:lvl1pPr>
              <a:defRPr sz="5500"/>
            </a:lvl1pPr>
          </a:lstStyle>
          <a:p>
            <a:r>
              <a:rPr lang="en-GB" dirty="0"/>
              <a:t>Manji </a:t>
            </a:r>
            <a:r>
              <a:rPr lang="en-GB" dirty="0" err="1"/>
              <a:t>naslov</a:t>
            </a:r>
            <a:endParaRPr lang="en-H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97A1B1-A3A2-BAAF-119B-394BFB7DDA4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74278" y="368301"/>
            <a:ext cx="5296965" cy="6300788"/>
          </a:xfrm>
        </p:spPr>
        <p:txBody>
          <a:bodyPr anchor="b"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err="1"/>
              <a:t>Kontinuirani</a:t>
            </a:r>
            <a:r>
              <a:rPr lang="en-GB" dirty="0"/>
              <a:t> </a:t>
            </a:r>
            <a:r>
              <a:rPr lang="en-GB" dirty="0" err="1"/>
              <a:t>tekst</a:t>
            </a:r>
            <a:r>
              <a:rPr lang="en-GB" dirty="0"/>
              <a:t>…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47BD7-A2F2-70E5-7560-F55EBA729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25E02-56BF-F641-B846-1FB57DDF05AC}" type="datetime1">
              <a:rPr lang="hr-HR" smtClean="0"/>
              <a:t>18.12.2023.</a:t>
            </a:fld>
            <a:endParaRPr lang="en-H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ECA82-96A0-CF70-EA60-4B4EF59B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Sveučilište u Splitu                                   University of Split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41161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613" userDrawn="1">
          <p15:clr>
            <a:srgbClr val="FBAE40"/>
          </p15:clr>
        </p15:guide>
        <p15:guide id="4" pos="40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C04796-B923-B7EB-28CA-6337A950E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756" y="365125"/>
            <a:ext cx="10515600" cy="20600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/>
              <a:t>Large title</a:t>
            </a:r>
            <a:endParaRPr lang="en-H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EB1203-ACAF-39B1-DF5C-010A43F2F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90252" y="2663687"/>
            <a:ext cx="5280992" cy="36529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H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5A308-B0FE-A534-EB36-CC33CD09D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2804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Reply-01" pitchFamily="2" charset="77"/>
              </a:defRPr>
            </a:lvl1pPr>
          </a:lstStyle>
          <a:p>
            <a:fld id="{5A0F562F-FC9E-B54F-9483-6363F2DD3A8B}" type="datetime1">
              <a:rPr lang="hr-HR" smtClean="0"/>
              <a:t>18.12.2023.</a:t>
            </a:fld>
            <a:endParaRPr lang="en-H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29699-745D-AB85-D4CE-426BEBE393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075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Reply-01" pitchFamily="2" charset="77"/>
              </a:defRPr>
            </a:lvl1pPr>
          </a:lstStyle>
          <a:p>
            <a:r>
              <a:rPr lang="en-GB" dirty="0" err="1"/>
              <a:t>Sveučilište</a:t>
            </a:r>
            <a:r>
              <a:rPr lang="en-GB" dirty="0"/>
              <a:t> u </a:t>
            </a:r>
            <a:r>
              <a:rPr lang="en-GB" dirty="0" err="1"/>
              <a:t>Splitu</a:t>
            </a:r>
            <a:r>
              <a:rPr lang="en-GB" dirty="0"/>
              <a:t>                                   University of Split</a:t>
            </a:r>
            <a:endParaRPr lang="en-HR" dirty="0"/>
          </a:p>
        </p:txBody>
      </p:sp>
    </p:spTree>
    <p:extLst>
      <p:ext uri="{BB962C8B-B14F-4D97-AF65-F5344CB8AC3E}">
        <p14:creationId xmlns:p14="http://schemas.microsoft.com/office/powerpoint/2010/main" val="3509744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7" r:id="rId2"/>
    <p:sldLayoutId id="2147483665" r:id="rId3"/>
    <p:sldLayoutId id="2147483664" r:id="rId4"/>
    <p:sldLayoutId id="2147483672" r:id="rId5"/>
    <p:sldLayoutId id="2147483669" r:id="rId6"/>
    <p:sldLayoutId id="2147483670" r:id="rId7"/>
    <p:sldLayoutId id="2147483671" r:id="rId8"/>
    <p:sldLayoutId id="2147483662" r:id="rId9"/>
    <p:sldLayoutId id="2147483650" r:id="rId10"/>
    <p:sldLayoutId id="2147483652" r:id="rId11"/>
    <p:sldLayoutId id="2147483656" r:id="rId12"/>
    <p:sldLayoutId id="2147483657" r:id="rId13"/>
    <p:sldLayoutId id="2147483660" r:id="rId14"/>
    <p:sldLayoutId id="2147483661" r:id="rId15"/>
    <p:sldLayoutId id="2147483666" r:id="rId16"/>
    <p:sldLayoutId id="2147483649" r:id="rId17"/>
    <p:sldLayoutId id="2147483655" r:id="rId18"/>
  </p:sldLayoutIdLst>
  <p:hf sldNum="0"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16000" kern="1200">
          <a:solidFill>
            <a:schemeClr val="tx1"/>
          </a:solidFill>
          <a:latin typeface="Boogy Brut Poster White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Reply Regular" pitchFamily="2" charset="77"/>
        <a:buChar char="—"/>
        <a:defRPr sz="2100" kern="1200">
          <a:solidFill>
            <a:schemeClr val="tx1"/>
          </a:solidFill>
          <a:latin typeface="Reply-01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Reply Regular" pitchFamily="2" charset="77"/>
        <a:buChar char="—"/>
        <a:defRPr sz="2100" kern="1200">
          <a:solidFill>
            <a:schemeClr val="tx1"/>
          </a:solidFill>
          <a:latin typeface="Reply-01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Reply Regular" pitchFamily="2" charset="77"/>
        <a:buChar char="—"/>
        <a:defRPr sz="2100" kern="1200">
          <a:solidFill>
            <a:schemeClr val="tx1"/>
          </a:solidFill>
          <a:latin typeface="Reply-01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Reply Regular" pitchFamily="2" charset="77"/>
        <a:buChar char="—"/>
        <a:defRPr sz="2100" kern="1200">
          <a:solidFill>
            <a:schemeClr val="tx1"/>
          </a:solidFill>
          <a:latin typeface="Reply-01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Reply Regular" pitchFamily="2" charset="77"/>
        <a:buChar char="—"/>
        <a:defRPr sz="2100" kern="1200">
          <a:solidFill>
            <a:schemeClr val="tx1"/>
          </a:solidFill>
          <a:latin typeface="Reply-01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2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2052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8571E-E78C-11AD-38B5-DC3B46562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756" y="1556792"/>
            <a:ext cx="11350488" cy="4106743"/>
          </a:xfrm>
        </p:spPr>
        <p:txBody>
          <a:bodyPr/>
          <a:lstStyle/>
          <a:p>
            <a:pPr algn="ctr"/>
            <a:r>
              <a:rPr lang="en-US" sz="7200" dirty="0"/>
              <a:t>Studentsko vrednovanje cjelokupne razine studija</a:t>
            </a:r>
            <a:r>
              <a:rPr lang="hr-HR" sz="7200" dirty="0"/>
              <a:t/>
            </a:r>
            <a:br>
              <a:rPr lang="hr-HR" sz="7200" dirty="0"/>
            </a:br>
            <a:r>
              <a:rPr lang="hr-HR" sz="7200" dirty="0"/>
              <a:t/>
            </a:r>
            <a:br>
              <a:rPr lang="hr-HR" sz="7200" dirty="0"/>
            </a:br>
            <a:r>
              <a:rPr lang="hr-HR" sz="4000" dirty="0"/>
              <a:t>Akademska godina 2022./2023.</a:t>
            </a:r>
            <a:br>
              <a:rPr lang="hr-HR" sz="4000" dirty="0"/>
            </a:br>
            <a:endParaRPr lang="en-HR" sz="40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B77AB4-0666-D7C0-1284-2DC414879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/>
              <a:t>Sveučilište u Splitu                                   </a:t>
            </a:r>
            <a:r>
              <a:rPr lang="en-GB" dirty="0"/>
              <a:t>University of Split</a:t>
            </a:r>
            <a:endParaRPr lang="en-HR" dirty="0"/>
          </a:p>
        </p:txBody>
      </p:sp>
    </p:spTree>
    <p:extLst>
      <p:ext uri="{BB962C8B-B14F-4D97-AF65-F5344CB8AC3E}">
        <p14:creationId xmlns:p14="http://schemas.microsoft.com/office/powerpoint/2010/main" val="3335650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0BBD5-751F-4739-A14C-EA9C15602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756" y="368300"/>
            <a:ext cx="2866932" cy="4709886"/>
          </a:xfrm>
        </p:spPr>
        <p:txBody>
          <a:bodyPr/>
          <a:lstStyle/>
          <a:p>
            <a:r>
              <a:rPr lang="hr-HR" dirty="0"/>
              <a:t>UVOD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851814-1233-4286-99F7-F91D7CC2B7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5800" y="368301"/>
            <a:ext cx="7475443" cy="630078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365760" indent="-256032" algn="just">
              <a:lnSpc>
                <a:spcPct val="90000"/>
              </a:lnSpc>
              <a:buFont typeface="Wingdings 3"/>
              <a:buChar char=""/>
              <a:defRPr/>
            </a:pPr>
            <a:r>
              <a:rPr lang="hr-HR" sz="2400" dirty="0"/>
              <a:t>Vrednovanje se provodi za preddiplomske sveučilišne studije, preddiplomske stručne studije, kratke stručne studije, diplomske sveučilišne studije, specijalističke diplomske stručne studije i integrirane preddiplomske i diplomske sveučilišne studije.</a:t>
            </a:r>
          </a:p>
          <a:p>
            <a:pPr marL="365760" indent="-256032" algn="just">
              <a:lnSpc>
                <a:spcPct val="90000"/>
              </a:lnSpc>
              <a:buFont typeface="Wingdings 3"/>
              <a:buChar char=""/>
              <a:defRPr/>
            </a:pPr>
            <a:endParaRPr lang="hr-HR" dirty="0"/>
          </a:p>
          <a:p>
            <a:pPr marL="365760" indent="-256032" algn="just">
              <a:lnSpc>
                <a:spcPct val="90000"/>
              </a:lnSpc>
              <a:buFont typeface="Wingdings 3"/>
              <a:buChar char=""/>
              <a:defRPr/>
            </a:pPr>
            <a:r>
              <a:rPr lang="hr-HR" sz="2400" dirty="0"/>
              <a:t>Anketa je u potpunosti provedena putem elektroničkih, online upitnika. </a:t>
            </a:r>
          </a:p>
          <a:p>
            <a:pPr marL="365760" indent="-256032" algn="just">
              <a:lnSpc>
                <a:spcPct val="90000"/>
              </a:lnSpc>
              <a:buFont typeface="Wingdings 3"/>
              <a:buChar char=""/>
              <a:defRPr/>
            </a:pPr>
            <a:endParaRPr lang="hr-HR" dirty="0"/>
          </a:p>
          <a:p>
            <a:pPr marL="365760" indent="-256032" algn="just">
              <a:lnSpc>
                <a:spcPct val="90000"/>
              </a:lnSpc>
              <a:buFont typeface="Wingdings 3"/>
              <a:buChar char=""/>
              <a:defRPr/>
            </a:pPr>
            <a:r>
              <a:rPr lang="hr-HR" sz="2400" dirty="0"/>
              <a:t>Ukupno je generirano 4.645 upitnika tj. pristupnih šifri za ispunjavanje elektroničkih upitnika (4.610 na hrvatskom jeziku i 35 na engleskom jeziku), a ispunjeno je 891 upitnika (883 upitnika na hrvatskom jeziku i 8 na engleskom jeziku).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2CDDB575-0CC7-49FE-964D-411C88EF65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7634355"/>
              </p:ext>
            </p:extLst>
          </p:nvPr>
        </p:nvGraphicFramePr>
        <p:xfrm>
          <a:off x="0" y="0"/>
          <a:ext cx="12192004" cy="6811200"/>
        </p:xfrm>
        <a:graphic>
          <a:graphicData uri="http://schemas.openxmlformats.org/drawingml/2006/table">
            <a:tbl>
              <a:tblPr firstRow="1" firstCol="1" lastRow="1" bandCol="1">
                <a:tableStyleId>{5C22544A-7EE6-4342-B048-85BDC9FD1C3A}</a:tableStyleId>
              </a:tblPr>
              <a:tblGrid>
                <a:gridCol w="1284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63675851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684786497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358949558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0898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09600">
                <a:tc rowSpan="2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SASTAVNICA</a:t>
                      </a:r>
                      <a:endParaRPr lang="hr-HR" sz="12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BROJ GENERIRANIH UPITNIKA</a:t>
                      </a:r>
                      <a:endParaRPr lang="hr-HR" sz="1200" i="0" dirty="0"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hr-H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hr-H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BROJ ISPUNJENIH UPITNIKA</a:t>
                      </a:r>
                      <a:endParaRPr lang="hr-HR" sz="1200" i="0" dirty="0"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hr-H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hr-H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POSTOTAK ISPUNJENIH UPITNIKA</a:t>
                      </a:r>
                      <a:endParaRPr lang="hr-HR" sz="1200" i="0" dirty="0">
                        <a:effectLst/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hr-HR" sz="12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hr-HR" sz="12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600">
                <a:tc vMerge="1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hr-HR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b="1" dirty="0"/>
                        <a:t>19./20.</a:t>
                      </a:r>
                      <a:endParaRPr lang="hr-HR" sz="1100" b="1" i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1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20./21.</a:t>
                      </a:r>
                      <a:endParaRPr kumimoji="0" lang="hr-HR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Reply-01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b="1" dirty="0"/>
                        <a:t>21./22.</a:t>
                      </a:r>
                      <a:endParaRPr lang="hr-HR" sz="11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b="1" dirty="0"/>
                        <a:t>22./23.</a:t>
                      </a:r>
                      <a:endParaRPr lang="hr-HR" sz="11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b="1" dirty="0"/>
                        <a:t>19./20.</a:t>
                      </a:r>
                      <a:endParaRPr lang="hr-HR" sz="1100" b="1" i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1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20./21.</a:t>
                      </a:r>
                      <a:endParaRPr kumimoji="0" lang="hr-HR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Reply-01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b="1" dirty="0"/>
                        <a:t>21./22.</a:t>
                      </a:r>
                      <a:endParaRPr lang="hr-HR" sz="11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b="1" dirty="0"/>
                        <a:t>22./23.</a:t>
                      </a:r>
                      <a:endParaRPr lang="hr-HR" sz="11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b="1" dirty="0"/>
                        <a:t>19./20</a:t>
                      </a:r>
                      <a:endParaRPr lang="hr-HR" sz="1100" b="1" i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1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20./21.</a:t>
                      </a:r>
                      <a:endParaRPr kumimoji="0" lang="hr-HR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Reply-01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b="1" dirty="0"/>
                        <a:t>21./22.</a:t>
                      </a:r>
                      <a:endParaRPr lang="hr-HR" sz="11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b="1" dirty="0"/>
                        <a:t>22./23.</a:t>
                      </a:r>
                      <a:endParaRPr lang="hr-HR" sz="11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7732787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EF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706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953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600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918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431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142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150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61%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15%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25%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FESB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698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696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701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479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295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159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92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87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42%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23%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13%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18%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FGAG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243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244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241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261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18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11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7%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FF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466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522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529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565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273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303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248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260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59%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58%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47%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46%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KBF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79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66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55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17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11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10%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26%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20%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KTF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166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164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174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142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23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11%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14%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6%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KIF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211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305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240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240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45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39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16%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15%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16%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0,4%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MEF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135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180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214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195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81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108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87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33%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45%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50%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45%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PF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200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220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200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250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50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72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66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23%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23%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36%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26%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PRAVST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295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260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290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240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6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PMF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343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292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341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333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62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84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99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18%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25%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30%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noProof="1">
                          <a:effectLst/>
                        </a:rPr>
                        <a:t>HiG</a:t>
                      </a:r>
                      <a:endParaRPr lang="hr-HR" sz="1100" b="1" i="0" noProof="1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u="none" strike="noStrike" dirty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16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26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u="none" strike="noStrike" dirty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u="none" strike="noStrike" dirty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31%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78147982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MEDP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u="none" strike="noStrike" dirty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18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u="none" strike="noStrike" dirty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u="none" strike="noStrike" dirty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91164647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VP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u="none" strike="noStrike" dirty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u="none" strike="noStrike" dirty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18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u="none" strike="noStrike" dirty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/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60%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95287256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SOFZ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35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70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7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29%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20%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0%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11%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SOSS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655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490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440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400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35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12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13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7%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SOSM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45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55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55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22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19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25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15%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49%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35%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45%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SOZS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180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189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140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250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15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113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191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6%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81%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76%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UMAS</a:t>
                      </a:r>
                      <a:endParaRPr lang="hr-HR" sz="11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184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192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125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173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11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11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13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6%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6%</a:t>
                      </a:r>
                      <a:endParaRPr lang="hr-HR" sz="1200" b="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9%</a:t>
                      </a:r>
                      <a:endParaRPr lang="hr-HR" sz="1200" b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UKUPNO</a:t>
                      </a:r>
                      <a:endParaRPr lang="hr-HR" sz="14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</a:t>
                      </a:r>
                      <a:r>
                        <a:rPr lang="hr-HR" sz="1100" u="none" strike="noStrike" dirty="0">
                          <a:effectLst/>
                        </a:rPr>
                        <a:t>.</a:t>
                      </a:r>
                      <a:r>
                        <a:rPr lang="en-US" sz="1100" u="none" strike="noStrike" dirty="0">
                          <a:effectLst/>
                        </a:rPr>
                        <a:t>681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dirty="0"/>
                        <a:t>4.853</a:t>
                      </a:r>
                      <a:endParaRPr lang="hr-HR" sz="1100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4.411</a:t>
                      </a:r>
                      <a:endParaRPr lang="hr-HR" sz="120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4.645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r>
                        <a:rPr lang="hr-HR" sz="1200" u="none" strike="noStrike" dirty="0">
                          <a:effectLst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</a:rPr>
                        <a:t>264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934</a:t>
                      </a:r>
                      <a:endParaRPr lang="hr-HR" sz="1200" b="1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989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891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27%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Reply-01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19%</a:t>
                      </a:r>
                      <a:endParaRPr lang="hr-HR" sz="1200" b="1" i="0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22%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200" dirty="0"/>
                        <a:t>19%</a:t>
                      </a:r>
                      <a:endParaRPr lang="hr-HR" sz="1200" b="1" dirty="0">
                        <a:solidFill>
                          <a:schemeClr val="tx1"/>
                        </a:solidFill>
                        <a:latin typeface="Reply-01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BD603-023D-4CCF-BC26-6AF0A75C2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755" y="368300"/>
            <a:ext cx="11044095" cy="612428"/>
          </a:xfrm>
        </p:spPr>
        <p:txBody>
          <a:bodyPr/>
          <a:lstStyle/>
          <a:p>
            <a:pPr algn="ctr"/>
            <a:r>
              <a:rPr lang="hr-HR" sz="4000" b="1" dirty="0"/>
              <a:t>Pregled globalnih indeksa ukupno za Sveučilište i sastavnice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BCACCB-0ABD-3280-4915-60D262475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/>
              <a:t>Sveučilište</a:t>
            </a:r>
            <a:r>
              <a:rPr lang="en-GB"/>
              <a:t> u Splitu                                   University of Split</a:t>
            </a:r>
            <a:endParaRPr lang="en-HR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9ADE32E-5E6F-483A-BA04-BE9239AEB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513292"/>
              </p:ext>
            </p:extLst>
          </p:nvPr>
        </p:nvGraphicFramePr>
        <p:xfrm>
          <a:off x="911424" y="1375143"/>
          <a:ext cx="9865095" cy="4954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3019">
                  <a:extLst>
                    <a:ext uri="{9D8B030D-6E8A-4147-A177-3AD203B41FA5}">
                      <a16:colId xmlns:a16="http://schemas.microsoft.com/office/drawing/2014/main" val="3044515742"/>
                    </a:ext>
                  </a:extLst>
                </a:gridCol>
                <a:gridCol w="1973019">
                  <a:extLst>
                    <a:ext uri="{9D8B030D-6E8A-4147-A177-3AD203B41FA5}">
                      <a16:colId xmlns:a16="http://schemas.microsoft.com/office/drawing/2014/main" val="4284376814"/>
                    </a:ext>
                  </a:extLst>
                </a:gridCol>
                <a:gridCol w="1973019">
                  <a:extLst>
                    <a:ext uri="{9D8B030D-6E8A-4147-A177-3AD203B41FA5}">
                      <a16:colId xmlns:a16="http://schemas.microsoft.com/office/drawing/2014/main" val="1247134043"/>
                    </a:ext>
                  </a:extLst>
                </a:gridCol>
                <a:gridCol w="1973019">
                  <a:extLst>
                    <a:ext uri="{9D8B030D-6E8A-4147-A177-3AD203B41FA5}">
                      <a16:colId xmlns:a16="http://schemas.microsoft.com/office/drawing/2014/main" val="2445071967"/>
                    </a:ext>
                  </a:extLst>
                </a:gridCol>
                <a:gridCol w="1973019">
                  <a:extLst>
                    <a:ext uri="{9D8B030D-6E8A-4147-A177-3AD203B41FA5}">
                      <a16:colId xmlns:a16="http://schemas.microsoft.com/office/drawing/2014/main" val="4273196349"/>
                    </a:ext>
                  </a:extLst>
                </a:gridCol>
              </a:tblGrid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Sastavnica/ n=odgovori</a:t>
                      </a:r>
                      <a:endParaRPr lang="hr-HR" sz="1400" b="1" i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400" kern="1200" dirty="0">
                          <a:effectLst/>
                        </a:rPr>
                        <a:t>19./20.</a:t>
                      </a:r>
                      <a:endParaRPr kumimoji="0" lang="hr-HR" sz="1400" b="1" kern="120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400" kern="1200" dirty="0">
                          <a:effectLst/>
                        </a:rPr>
                        <a:t>20./21.</a:t>
                      </a:r>
                      <a:endParaRPr kumimoji="0" lang="hr-HR" sz="1400" b="1" kern="120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400" kern="1200" dirty="0">
                          <a:effectLst/>
                        </a:rPr>
                        <a:t>21./22.</a:t>
                      </a:r>
                      <a:endParaRPr kumimoji="0" lang="hr-HR" sz="1400" b="1" kern="120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400" kern="1200" dirty="0">
                          <a:effectLst/>
                        </a:rPr>
                        <a:t>22./23.</a:t>
                      </a:r>
                      <a:endParaRPr kumimoji="0" lang="hr-HR" sz="1400" b="1" kern="1200" dirty="0">
                        <a:solidFill>
                          <a:schemeClr val="bg1"/>
                        </a:solidFill>
                        <a:effectLst/>
                        <a:latin typeface="Reply-01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2309129940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EF/n=0</a:t>
                      </a:r>
                      <a:endParaRPr lang="hr-HR" sz="1400" b="0" i="1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4,3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4261371591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FESB/n=87</a:t>
                      </a:r>
                      <a:endParaRPr lang="hr-HR" sz="1400" b="0" i="1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4,2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4,2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2082908682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FGAG/n=11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3,9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3,9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2444163786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FF/n=260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4,3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4,3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2073118758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KBF/n=/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4,3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3231496227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KTF/n=4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3,9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3,7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1287795830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KIF/n=1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4,2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4,2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4,2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4,9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4229290893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MEF/n=79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3,9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3,9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1613314161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PF/n=66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4,3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4,5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4,5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2085694376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PRAVST/n=0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3,7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301228936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PMF/n=99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3339526777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noProof="1">
                          <a:effectLst/>
                        </a:rPr>
                        <a:t>HiG</a:t>
                      </a:r>
                      <a:r>
                        <a:rPr lang="hr-HR" sz="1400" dirty="0">
                          <a:effectLst/>
                        </a:rPr>
                        <a:t> / n=8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4,2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2193118780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MEDP / n=0</a:t>
                      </a:r>
                      <a:endParaRPr lang="hr-HR" sz="1400" b="0" i="1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3613915512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VP / n=18</a:t>
                      </a:r>
                      <a:endParaRPr kumimoji="0" lang="hr-HR" sz="1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Reply-01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3,7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163791144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SOFZ/n=8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4,3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4,2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3,8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323417023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SOSS/n=13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/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4,3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3,8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120611873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SOSM/n=25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3,9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3,9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3,9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3130305481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SOZS/n=191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3,8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4,1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4,6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4051218599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</a:rPr>
                        <a:t>UMAS/n=13</a:t>
                      </a:r>
                      <a:endParaRPr lang="hr-HR" sz="1400" b="0" dirty="0">
                        <a:solidFill>
                          <a:schemeClr val="bg1"/>
                        </a:solidFill>
                        <a:effectLst/>
                        <a:latin typeface="Reply-01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4,2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4,4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4,2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400" dirty="0"/>
                        <a:t>4,3</a:t>
                      </a:r>
                      <a:endParaRPr lang="hr-HR" sz="1400" b="0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2563027150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UNIST/n=883</a:t>
                      </a:r>
                      <a:endParaRPr kumimoji="0" lang="hr-H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Reply-01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800" dirty="0"/>
                        <a:t>4,1</a:t>
                      </a:r>
                      <a:endParaRPr lang="hr-HR" sz="18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800" dirty="0"/>
                        <a:t>4,1</a:t>
                      </a:r>
                      <a:endParaRPr lang="hr-HR" sz="18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800" dirty="0"/>
                        <a:t>4,3</a:t>
                      </a:r>
                      <a:endParaRPr lang="hr-HR" sz="18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hr-HR" sz="1800" dirty="0"/>
                        <a:t>4,3</a:t>
                      </a:r>
                      <a:endParaRPr lang="hr-HR" sz="1800" b="1" dirty="0">
                        <a:solidFill>
                          <a:schemeClr val="bg1"/>
                        </a:solidFill>
                        <a:latin typeface="Reply-01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val="3674276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828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nist-01">
      <a:dk1>
        <a:srgbClr val="000000"/>
      </a:dk1>
      <a:lt1>
        <a:srgbClr val="FFFFFF"/>
      </a:lt1>
      <a:dk2>
        <a:srgbClr val="0061AE"/>
      </a:dk2>
      <a:lt2>
        <a:srgbClr val="FFFFFF"/>
      </a:lt2>
      <a:accent1>
        <a:srgbClr val="4472C4"/>
      </a:accent1>
      <a:accent2>
        <a:srgbClr val="FF541E"/>
      </a:accent2>
      <a:accent3>
        <a:srgbClr val="FF69AC"/>
      </a:accent3>
      <a:accent4>
        <a:srgbClr val="41B986"/>
      </a:accent4>
      <a:accent5>
        <a:srgbClr val="C2B39A"/>
      </a:accent5>
      <a:accent6>
        <a:srgbClr val="4C90C2"/>
      </a:accent6>
      <a:hlink>
        <a:srgbClr val="B0CDDE"/>
      </a:hlink>
      <a:folHlink>
        <a:srgbClr val="D5E6E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08c8100-dca2-47b8-a08b-a543520c84e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52DCF99560AEF4E85C3156D7A56F86C" ma:contentTypeVersion="17" ma:contentTypeDescription="Stvaranje novog dokumenta." ma:contentTypeScope="" ma:versionID="4569c5fafeacd9e3543b958e570726b0">
  <xsd:schema xmlns:xsd="http://www.w3.org/2001/XMLSchema" xmlns:xs="http://www.w3.org/2001/XMLSchema" xmlns:p="http://schemas.microsoft.com/office/2006/metadata/properties" xmlns:ns3="108c8100-dca2-47b8-a08b-a543520c84ea" xmlns:ns4="d16fab73-79ef-4b81-843a-529ee6d9639a" targetNamespace="http://schemas.microsoft.com/office/2006/metadata/properties" ma:root="true" ma:fieldsID="2390c56db9ea17f902de3de33b0f93d2" ns3:_="" ns4:_="">
    <xsd:import namespace="108c8100-dca2-47b8-a08b-a543520c84ea"/>
    <xsd:import namespace="d16fab73-79ef-4b81-843a-529ee6d963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8c8100-dca2-47b8-a08b-a543520c84e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fab73-79ef-4b81-843a-529ee6d9639a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Zajednički se koristi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talji o zajedničkom korištenju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3" nillable="true" ma:displayName="Raspršivanje savjeta za zajedničko korištenje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DE9AD8-9653-42AE-B2A4-32086162F7D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438B61-E36A-48A1-9B71-8275D2F51DB9}">
  <ds:schemaRefs>
    <ds:schemaRef ds:uri="http://purl.org/dc/dcmitype/"/>
    <ds:schemaRef ds:uri="http://purl.org/dc/elements/1.1/"/>
    <ds:schemaRef ds:uri="108c8100-dca2-47b8-a08b-a543520c84ea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d16fab73-79ef-4b81-843a-529ee6d9639a"/>
  </ds:schemaRefs>
</ds:datastoreItem>
</file>

<file path=customXml/itemProps3.xml><?xml version="1.0" encoding="utf-8"?>
<ds:datastoreItem xmlns:ds="http://schemas.openxmlformats.org/officeDocument/2006/customXml" ds:itemID="{FF80D800-3140-4343-AB34-6FF8CD01A0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08c8100-dca2-47b8-a08b-a543520c84ea"/>
    <ds:schemaRef ds:uri="d16fab73-79ef-4b81-843a-529ee6d963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1224</TotalTime>
  <Words>638</Words>
  <Application>Microsoft Office PowerPoint</Application>
  <PresentationFormat>Widescreen</PresentationFormat>
  <Paragraphs>392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Times New Roman</vt:lpstr>
      <vt:lpstr>Boogy Brut Poster White</vt:lpstr>
      <vt:lpstr>Wingdings 3</vt:lpstr>
      <vt:lpstr>Reply Regular</vt:lpstr>
      <vt:lpstr>Reply-01</vt:lpstr>
      <vt:lpstr>Calibri</vt:lpstr>
      <vt:lpstr>Lucida Sans Unicode</vt:lpstr>
      <vt:lpstr>Arial</vt:lpstr>
      <vt:lpstr>Office Theme</vt:lpstr>
      <vt:lpstr>PowerPoint Presentation</vt:lpstr>
      <vt:lpstr>Studentsko vrednovanje cjelokupne razine studija  Akademska godina 2022./2023. </vt:lpstr>
      <vt:lpstr>UVOD</vt:lpstr>
      <vt:lpstr>PowerPoint Presentation</vt:lpstr>
      <vt:lpstr>Pregled globalnih indeksa ukupno za Sveučilište i sastavnice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Dubravka Granić</cp:lastModifiedBy>
  <cp:revision>67</cp:revision>
  <dcterms:created xsi:type="dcterms:W3CDTF">2023-04-03T10:43:05Z</dcterms:created>
  <dcterms:modified xsi:type="dcterms:W3CDTF">2023-12-18T09:15:05Z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0x010100952DCF99560AEF4E85C3156D7A56F86C</vt:lpwstr>
  </property>
</Properties>
</file>